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1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71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heme/theme18.xml" ContentType="application/vnd.openxmlformats-officedocument.theme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ags/tag5.xml" ContentType="application/vnd.openxmlformats-officedocument.presentationml.tags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43.xml" ContentType="application/vnd.openxmlformats-officedocument.presentationml.slideLayout+xml"/>
  <Override PartName="/ppt/presentation.xml" ContentType="application/vnd.openxmlformats-officedocument.presentationml.presentation.main+xml"/>
  <Override PartName="/ppt/slideMasters/slideMaster16.xml" ContentType="application/vnd.openxmlformats-officedocument.presentationml.slideMaster+xml"/>
  <Override PartName="/ppt/slides/slide22.xml" ContentType="application/vnd.openxmlformats-officedocument.presentationml.slide+xml"/>
  <Override PartName="/ppt/slideLayouts/slideLayout32.xml" ContentType="application/vnd.openxmlformats-officedocument.presentationml.slideLayout+xml"/>
  <Override PartName="/ppt/slideLayouts/slideLayout1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slideLayouts/slideLayout99.xml" ContentType="application/vnd.openxmlformats-officedocument.presentationml.slideLayout+xml"/>
  <Override PartName="/ppt/slideMasters/slideMaster5.xml" ContentType="application/vnd.openxmlformats-officedocument.presentationml.slideMaster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slideLayouts/slideLayout159.xml" ContentType="application/vnd.openxmlformats-officedocument.presentationml.slideLayout+xml"/>
  <Override PartName="/ppt/slideLayouts/slideLayout177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66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6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6.xml" ContentType="application/vnd.openxmlformats-officedocument.theme+xml"/>
  <Override PartName="/ppt/slideMasters/slideMaster13.xml" ContentType="application/vnd.openxmlformats-officedocument.presentationml.slideMaster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s/slide24.xml" ContentType="application/vnd.openxmlformats-officedocument.presentationml.slide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52.xml" ContentType="application/vnd.openxmlformats-officedocument.presentationml.slideLayout+xml"/>
  <Override PartName="/ppt/tags/tag3.xml" ContentType="application/vnd.openxmlformats-officedocument.presentationml.tags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Masters/slideMaster14.xml" ContentType="application/vnd.openxmlformats-officedocument.presentationml.slideMaster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theme/theme17.xml" ContentType="application/vnd.openxmlformats-officedocument.theme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slideLayouts/slideLayout179.xml" ContentType="application/vnd.openxmlformats-officedocument.presentationml.slideLayout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64.xml" ContentType="application/vnd.openxmlformats-officedocument.presentationml.slideLayout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Masters/slideMaster15.xml" ContentType="application/vnd.openxmlformats-officedocument.presentationml.slide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docProps/custom.xml" ContentType="application/vnd.openxmlformats-officedocument.custom-properties+xml"/>
  <Override PartName="/ppt/theme/theme14.xml" ContentType="application/vnd.openxmlformats-officedocument.them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147.xml" ContentType="application/vnd.openxmlformats-officedocument.presentationml.slideLayout+xml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50.xml" ContentType="application/vnd.openxmlformats-officedocument.presentationml.slideLayout+xml"/>
  <Override PartName="/ppt/tags/tag1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9" r:id="rId2"/>
    <p:sldMasterId id="2147483670" r:id="rId3"/>
    <p:sldMasterId id="2147483682" r:id="rId4"/>
    <p:sldMasterId id="2147483694" r:id="rId5"/>
    <p:sldMasterId id="2147483706" r:id="rId6"/>
    <p:sldMasterId id="2147483718" r:id="rId7"/>
    <p:sldMasterId id="2147483730" r:id="rId8"/>
    <p:sldMasterId id="2147483742" r:id="rId9"/>
    <p:sldMasterId id="2147483756" r:id="rId10"/>
    <p:sldMasterId id="2147483768" r:id="rId11"/>
    <p:sldMasterId id="2147483780" r:id="rId12"/>
    <p:sldMasterId id="2147483792" r:id="rId13"/>
    <p:sldMasterId id="2147483804" r:id="rId14"/>
    <p:sldMasterId id="2147483816" r:id="rId15"/>
    <p:sldMasterId id="2147483828" r:id="rId16"/>
  </p:sldMasterIdLst>
  <p:notesMasterIdLst>
    <p:notesMasterId r:id="rId43"/>
  </p:notesMasterIdLst>
  <p:handoutMasterIdLst>
    <p:handoutMasterId r:id="rId44"/>
  </p:handoutMasterIdLst>
  <p:sldIdLst>
    <p:sldId id="788" r:id="rId17"/>
    <p:sldId id="1383" r:id="rId18"/>
    <p:sldId id="1384" r:id="rId19"/>
    <p:sldId id="1123" r:id="rId20"/>
    <p:sldId id="1374" r:id="rId21"/>
    <p:sldId id="1137" r:id="rId22"/>
    <p:sldId id="1139" r:id="rId23"/>
    <p:sldId id="1140" r:id="rId24"/>
    <p:sldId id="1205" r:id="rId25"/>
    <p:sldId id="1206" r:id="rId26"/>
    <p:sldId id="1207" r:id="rId27"/>
    <p:sldId id="1144" r:id="rId28"/>
    <p:sldId id="1308" r:id="rId29"/>
    <p:sldId id="1146" r:id="rId30"/>
    <p:sldId id="1147" r:id="rId31"/>
    <p:sldId id="1148" r:id="rId32"/>
    <p:sldId id="1149" r:id="rId33"/>
    <p:sldId id="1150" r:id="rId34"/>
    <p:sldId id="1151" r:id="rId35"/>
    <p:sldId id="1152" r:id="rId36"/>
    <p:sldId id="1153" r:id="rId37"/>
    <p:sldId id="1208" r:id="rId38"/>
    <p:sldId id="1264" r:id="rId39"/>
    <p:sldId id="1158" r:id="rId40"/>
    <p:sldId id="1377" r:id="rId41"/>
    <p:sldId id="1380" r:id="rId42"/>
  </p:sldIdLst>
  <p:sldSz cx="9144000" cy="6858000" type="screen4x3"/>
  <p:notesSz cx="6858000" cy="9144000"/>
  <p:defaultTextStyle>
    <a:defPPr>
      <a:defRPr lang="zh-CN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1" i="0" u="none" kern="1200" baseline="0">
        <a:solidFill>
          <a:schemeClr val="tx1"/>
        </a:solidFill>
        <a:latin typeface="Arial" panose="020B0604020202020204" pitchFamily="34" charset="0"/>
        <a:ea typeface="华文细黑" panose="02010600040101010101" pitchFamily="2" charset="-122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1" i="0" u="none" kern="1200" baseline="0">
        <a:solidFill>
          <a:schemeClr val="tx1"/>
        </a:solidFill>
        <a:latin typeface="Arial" panose="020B0604020202020204" pitchFamily="34" charset="0"/>
        <a:ea typeface="华文细黑" panose="02010600040101010101" pitchFamily="2" charset="-122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1" i="0" u="none" kern="1200" baseline="0">
        <a:solidFill>
          <a:schemeClr val="tx1"/>
        </a:solidFill>
        <a:latin typeface="Arial" panose="020B0604020202020204" pitchFamily="34" charset="0"/>
        <a:ea typeface="华文细黑" panose="02010600040101010101" pitchFamily="2" charset="-122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1" i="0" u="none" kern="1200" baseline="0">
        <a:solidFill>
          <a:schemeClr val="tx1"/>
        </a:solidFill>
        <a:latin typeface="Arial" panose="020B0604020202020204" pitchFamily="34" charset="0"/>
        <a:ea typeface="华文细黑" panose="02010600040101010101" pitchFamily="2" charset="-122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1" i="0" u="none" kern="1200" baseline="0">
        <a:solidFill>
          <a:schemeClr val="tx1"/>
        </a:solidFill>
        <a:latin typeface="Arial" panose="020B0604020202020204" pitchFamily="34" charset="0"/>
        <a:ea typeface="华文细黑" panose="02010600040101010101" pitchFamily="2" charset="-122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1" i="0" u="none" kern="1200" baseline="0">
        <a:solidFill>
          <a:schemeClr val="tx1"/>
        </a:solidFill>
        <a:latin typeface="Arial" panose="020B0604020202020204" pitchFamily="34" charset="0"/>
        <a:ea typeface="华文细黑" panose="02010600040101010101" pitchFamily="2" charset="-122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1" i="0" u="none" kern="1200" baseline="0">
        <a:solidFill>
          <a:schemeClr val="tx1"/>
        </a:solidFill>
        <a:latin typeface="Arial" panose="020B0604020202020204" pitchFamily="34" charset="0"/>
        <a:ea typeface="华文细黑" panose="02010600040101010101" pitchFamily="2" charset="-122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1" i="0" u="none" kern="1200" baseline="0">
        <a:solidFill>
          <a:schemeClr val="tx1"/>
        </a:solidFill>
        <a:latin typeface="Arial" panose="020B0604020202020204" pitchFamily="34" charset="0"/>
        <a:ea typeface="华文细黑" panose="02010600040101010101" pitchFamily="2" charset="-122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1" i="0" u="none" kern="1200" baseline="0">
        <a:solidFill>
          <a:schemeClr val="tx1"/>
        </a:solidFill>
        <a:latin typeface="Arial" panose="020B0604020202020204" pitchFamily="34" charset="0"/>
        <a:ea typeface="华文细黑" panose="02010600040101010101" pitchFamily="2" charset="-122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99"/>
    <a:srgbClr val="000000"/>
    <a:srgbClr val="FFFFFF"/>
    <a:srgbClr val="000800"/>
    <a:srgbClr val="1C1C1C"/>
    <a:srgbClr val="C02500"/>
    <a:srgbClr val="FF6743"/>
    <a:srgbClr val="C0C0C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352"/>
    <p:restoredTop sz="94666"/>
  </p:normalViewPr>
  <p:slideViewPr>
    <p:cSldViewPr showGuides="1">
      <p:cViewPr>
        <p:scale>
          <a:sx n="106" d="100"/>
          <a:sy n="106" d="100"/>
        </p:scale>
        <p:origin x="-534" y="378"/>
      </p:cViewPr>
      <p:guideLst>
        <p:guide orient="horz" pos="3859"/>
        <p:guide orient="horz" pos="225"/>
        <p:guide orient="horz" pos="4146"/>
        <p:guide orient="horz" pos="118"/>
        <p:guide pos="5561"/>
        <p:guide pos="2934"/>
        <p:guide pos="29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2.xml"/><Relationship Id="rId26" Type="http://schemas.openxmlformats.org/officeDocument/2006/relationships/slide" Target="slides/slide10.xml"/><Relationship Id="rId39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5.xml"/><Relationship Id="rId34" Type="http://schemas.openxmlformats.org/officeDocument/2006/relationships/slide" Target="slides/slide18.xml"/><Relationship Id="rId42" Type="http://schemas.openxmlformats.org/officeDocument/2006/relationships/slide" Target="slides/slide26.xml"/><Relationship Id="rId47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1.xml"/><Relationship Id="rId25" Type="http://schemas.openxmlformats.org/officeDocument/2006/relationships/slide" Target="slides/slide9.xml"/><Relationship Id="rId33" Type="http://schemas.openxmlformats.org/officeDocument/2006/relationships/slide" Target="slides/slide17.xml"/><Relationship Id="rId38" Type="http://schemas.openxmlformats.org/officeDocument/2006/relationships/slide" Target="slides/slide22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4.xml"/><Relationship Id="rId29" Type="http://schemas.openxmlformats.org/officeDocument/2006/relationships/slide" Target="slides/slide13.xml"/><Relationship Id="rId41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8.xml"/><Relationship Id="rId32" Type="http://schemas.openxmlformats.org/officeDocument/2006/relationships/slide" Target="slides/slide16.xml"/><Relationship Id="rId37" Type="http://schemas.openxmlformats.org/officeDocument/2006/relationships/slide" Target="slides/slide21.xml"/><Relationship Id="rId40" Type="http://schemas.openxmlformats.org/officeDocument/2006/relationships/slide" Target="slides/slide24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7.xml"/><Relationship Id="rId28" Type="http://schemas.openxmlformats.org/officeDocument/2006/relationships/slide" Target="slides/slide12.xml"/><Relationship Id="rId36" Type="http://schemas.openxmlformats.org/officeDocument/2006/relationships/slide" Target="slides/slide20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3.xml"/><Relationship Id="rId31" Type="http://schemas.openxmlformats.org/officeDocument/2006/relationships/slide" Target="slides/slide15.xml"/><Relationship Id="rId44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6.xml"/><Relationship Id="rId27" Type="http://schemas.openxmlformats.org/officeDocument/2006/relationships/slide" Target="slides/slide11.xml"/><Relationship Id="rId30" Type="http://schemas.openxmlformats.org/officeDocument/2006/relationships/slide" Target="slides/slide14.xml"/><Relationship Id="rId35" Type="http://schemas.openxmlformats.org/officeDocument/2006/relationships/slide" Target="slides/slide19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anose="0201060004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anose="0201060004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anose="0201060004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latin typeface="Arial" panose="020B0604020202020204" pitchFamily="34" charset="0"/>
                <a:ea typeface="华文细黑" panose="02010600040101010101" pitchFamily="2" charset="-122"/>
                <a:cs typeface="+mn-ea"/>
              </a:rPr>
              <a:pPr lvl="0" algn="r" eaLnBrk="1" fontAlgn="base" hangingPunct="1"/>
              <a:t>‹#›</a:t>
            </a:fld>
            <a:endParaRPr lang="zh-CN" altLang="en-US" sz="1200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buFont typeface="Arial" panose="020B0604020202020204" pitchFamily="34" charset="0"/>
              <a:buNone/>
              <a:defRPr sz="1200" b="0" i="1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anose="02010600040101010101" pitchFamily="2" charset="-122"/>
              <a:cs typeface="+mn-cs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buFont typeface="Arial" panose="020B0604020202020204" pitchFamily="34" charset="0"/>
              <a:buNone/>
              <a:defRPr sz="1200" b="0" i="1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anose="02010600040101010101" pitchFamily="2" charset="-122"/>
              <a:cs typeface="+mn-cs"/>
            </a:endParaRPr>
          </a:p>
        </p:txBody>
      </p:sp>
      <p:sp>
        <p:nvSpPr>
          <p:cNvPr id="66564" name="Rectangle 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单击此处编辑母版文本样式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第二级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第三级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第四级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第五级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>
              <a:buFont typeface="Arial" panose="020B0604020202020204" pitchFamily="34" charset="0"/>
              <a:buNone/>
              <a:defRPr sz="1200" b="0" i="1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anose="02010600040101010101" pitchFamily="2" charset="-122"/>
              <a:cs typeface="+mn-cs"/>
            </a:endParaRPr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b" anchorCtr="0" compatLnSpc="1"/>
          <a:lstStyle/>
          <a:p>
            <a:pPr lvl="0" algn="r" eaLnBrk="1" fontAlgn="base" hangingPunct="1"/>
            <a:fld id="{9A0DB2DC-4C9A-4742-B13C-FB6460FD3503}" type="slidenum">
              <a:rPr lang="en-US" altLang="zh-CN" sz="1200" b="0" i="1" strike="noStrike" noProof="1" dirty="0">
                <a:latin typeface="Arial" panose="020B0604020202020204" pitchFamily="34" charset="0"/>
                <a:ea typeface="华文细黑" panose="02010600040101010101" pitchFamily="2" charset="-122"/>
                <a:cs typeface="+mn-ea"/>
              </a:rPr>
              <a:pPr lvl="0" algn="r" eaLnBrk="1" fontAlgn="base" hangingPunct="1"/>
              <a:t>‹#›</a:t>
            </a:fld>
            <a:endParaRPr lang="en-US" altLang="zh-CN" sz="1200" b="0" i="1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68610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lstStyle/>
          <a:p>
            <a:pPr lvl="0"/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68611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b"/>
          <a:lstStyle/>
          <a:p>
            <a:pPr lvl="0" indent="0"/>
            <a:fld id="{9A0DB2DC-4C9A-4742-B13C-FB6460FD3503}" type="slidenum">
              <a:rPr lang="zh-CN" altLang="en-US" dirty="0">
                <a:latin typeface="Calibri" panose="020F0502020204030204" pitchFamily="34" charset="0"/>
                <a:ea typeface="宋体" panose="02010600030101010101" pitchFamily="2" charset="-122"/>
              </a:rPr>
              <a:pPr lvl="0" indent="0"/>
              <a:t>1</a:t>
            </a:fld>
            <a:endParaRPr lang="zh-CN" altLang="en-US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3970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lstStyle/>
          <a:p>
            <a:pPr lvl="0"/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83971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b"/>
          <a:lstStyle/>
          <a:p>
            <a:pPr lvl="0" indent="0" algn="r"/>
            <a:fld id="{9A0DB2DC-4C9A-4742-B13C-FB6460FD3503}" type="slidenum">
              <a:rPr lang="en-US" altLang="zh-CN" sz="1200" b="0" i="1" dirty="0">
                <a:latin typeface="Calibri" panose="020F0502020204030204" pitchFamily="34" charset="0"/>
                <a:ea typeface="宋体" panose="02010600030101010101" pitchFamily="2" charset="-122"/>
              </a:rPr>
              <a:pPr lvl="0" indent="0" algn="r"/>
              <a:t>9</a:t>
            </a:fld>
            <a:endParaRPr lang="en-US" altLang="zh-CN" sz="1200" b="0" i="1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6.xml"/></Relationships>
</file>

<file path=ppt/slideLayouts/_rels/slideLayout1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6.xml"/></Relationships>
</file>

<file path=ppt/slideLayouts/_rels/slideLayout1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3" name="图片 6" descr="w0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</p:spTree>
  </p:cSld>
  <p:clrMapOvr>
    <a:masterClrMapping/>
  </p:clrMapOvr>
  <p:transition>
    <p:cover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9" name="图片 6" descr="w0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cover dir="u"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anose="02010600040101010101" pitchFamily="2" charset="-122"/>
              <a:cs typeface="+mn-cs"/>
            </a:endParaRPr>
          </a:p>
        </p:txBody>
      </p:sp>
    </p:spTree>
  </p:cSld>
  <p:clrMapOvr>
    <a:masterClrMapping/>
  </p:clrMapOvr>
  <p:transition>
    <p:cover dir="u"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anose="02010600040101010101" pitchFamily="2" charset="-122"/>
              <a:cs typeface="+mn-cs"/>
            </a:endParaRPr>
          </a:p>
        </p:txBody>
      </p:sp>
    </p:spTree>
  </p:cSld>
  <p:clrMapOvr>
    <a:masterClrMapping/>
  </p:clrMapOvr>
  <p:transition>
    <p:cover dir="u"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anose="02010600040101010101" pitchFamily="2" charset="-122"/>
              <a:cs typeface="+mn-cs"/>
            </a:endParaRPr>
          </a:p>
        </p:txBody>
      </p:sp>
    </p:spTree>
  </p:cSld>
  <p:clrMapOvr>
    <a:masterClrMapping/>
  </p:clrMapOvr>
  <p:transition>
    <p:cover dir="u"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14325" y="1614488"/>
            <a:ext cx="4186238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2963" y="1614488"/>
            <a:ext cx="4186237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anose="02010600040101010101" pitchFamily="2" charset="-122"/>
              <a:cs typeface="+mn-cs"/>
            </a:endParaRPr>
          </a:p>
        </p:txBody>
      </p:sp>
    </p:spTree>
  </p:cSld>
  <p:clrMapOvr>
    <a:masterClrMapping/>
  </p:clrMapOvr>
  <p:transition>
    <p:cover dir="u"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anose="02010600040101010101" pitchFamily="2" charset="-122"/>
              <a:cs typeface="+mn-cs"/>
            </a:endParaRPr>
          </a:p>
        </p:txBody>
      </p:sp>
    </p:spTree>
  </p:cSld>
  <p:clrMapOvr>
    <a:masterClrMapping/>
  </p:clrMapOvr>
  <p:transition>
    <p:cover dir="u"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anose="02010600040101010101" pitchFamily="2" charset="-122"/>
              <a:cs typeface="+mn-cs"/>
            </a:endParaRPr>
          </a:p>
        </p:txBody>
      </p:sp>
    </p:spTree>
  </p:cSld>
  <p:clrMapOvr>
    <a:masterClrMapping/>
  </p:clrMapOvr>
  <p:transition>
    <p:cover dir="u"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脚占位符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anose="02010600040101010101" pitchFamily="2" charset="-122"/>
              <a:cs typeface="+mn-cs"/>
            </a:endParaRPr>
          </a:p>
        </p:txBody>
      </p:sp>
    </p:spTree>
  </p:cSld>
  <p:clrMapOvr>
    <a:masterClrMapping/>
  </p:clrMapOvr>
  <p:transition>
    <p:cover dir="u"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anose="02010600040101010101" pitchFamily="2" charset="-122"/>
              <a:cs typeface="+mn-cs"/>
            </a:endParaRPr>
          </a:p>
        </p:txBody>
      </p:sp>
    </p:spTree>
  </p:cSld>
  <p:clrMapOvr>
    <a:masterClrMapping/>
  </p:clrMapOvr>
  <p:transition>
    <p:cover dir="u"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0" tIns="45720" rIns="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6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anose="05000000000000000000" pitchFamily="2" charset="2"/>
              <a:buNone/>
              <a:defRPr/>
            </a:pPr>
            <a:endParaRPr kumimoji="0" lang="zh-CN" altLang="en-US" sz="3200" b="1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anose="02010600040101010101" pitchFamily="2" charset="-122"/>
              <a:cs typeface="+mn-cs"/>
            </a:endParaRPr>
          </a:p>
        </p:txBody>
      </p:sp>
    </p:spTree>
  </p:cSld>
  <p:clrMapOvr>
    <a:masterClrMapping/>
  </p:clrMapOvr>
  <p:transition>
    <p:cover dir="u"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anose="02010600040101010101" pitchFamily="2" charset="-122"/>
              <a:cs typeface="+mn-cs"/>
            </a:endParaRPr>
          </a:p>
        </p:txBody>
      </p:sp>
    </p:spTree>
  </p:cSld>
  <p:clrMapOvr>
    <a:masterClrMapping/>
  </p:clrMapOvr>
  <p:transition>
    <p:cover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图片 7" descr="3.4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日期占位符 1"/>
          <p:cNvSpPr>
            <a:spLocks noGrp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algn="l" defTabSz="914400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kern="1200" cap="none" spc="0" normalizeH="0" baseline="0" noProof="0">
              <a:solidFill>
                <a:schemeClr val="tx1"/>
              </a:solidFill>
              <a:latin typeface="Arial" panose="020B0604020202020204" pitchFamily="34" charset="0"/>
              <a:ea typeface="华文细黑" panose="02010600040101010101" pitchFamily="2" charset="-122"/>
              <a:cs typeface="+mn-cs"/>
            </a:endParaRPr>
          </a:p>
        </p:txBody>
      </p:sp>
      <p:sp>
        <p:nvSpPr>
          <p:cNvPr id="10" name="灯片编号占位符 2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algn="r" eaLnBrk="1" fontAlgn="base" hangingPunct="1"/>
            <a:fld id="{9A0DB2DC-4C9A-4742-B13C-FB6460FD3503}" type="slidenum">
              <a:rPr lang="zh-CN" altLang="en-US" sz="1400" b="0" i="1" noProof="1" dirty="0">
                <a:latin typeface="Arial" panose="020B0604020202020204" pitchFamily="34" charset="0"/>
                <a:ea typeface="华文细黑" panose="02010600040101010101" pitchFamily="2" charset="-122"/>
                <a:cs typeface="+mn-ea"/>
              </a:rPr>
              <a:pPr algn="r" eaLnBrk="1" fontAlgn="base" hangingPunct="1"/>
              <a:t>‹#›</a:t>
            </a:fld>
            <a:endParaRPr lang="zh-CN" altLang="en-US" sz="1400" b="0" i="1" noProof="1"/>
          </a:p>
        </p:txBody>
      </p:sp>
      <p:sp>
        <p:nvSpPr>
          <p:cNvPr id="11" name="页脚占位符 3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914400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kern="1200" cap="none" spc="0" normalizeH="0" baseline="0" noProof="0">
              <a:solidFill>
                <a:schemeClr val="tx1"/>
              </a:solidFill>
              <a:latin typeface="Arial" panose="020B0604020202020204" pitchFamily="34" charset="0"/>
              <a:ea typeface="华文细黑" panose="02010600040101010101" pitchFamily="2" charset="-122"/>
              <a:cs typeface="+mn-cs"/>
            </a:endParaRPr>
          </a:p>
        </p:txBody>
      </p:sp>
    </p:spTree>
  </p:cSld>
  <p:clrMapOvr>
    <a:masterClrMapping/>
  </p:clrMapOvr>
  <p:transition>
    <p:cover dir="u"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705600" y="192088"/>
            <a:ext cx="2133600" cy="58134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04800" y="192088"/>
            <a:ext cx="6248400" cy="58134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anose="02010600040101010101" pitchFamily="2" charset="-122"/>
              <a:cs typeface="+mn-cs"/>
            </a:endParaRPr>
          </a:p>
        </p:txBody>
      </p:sp>
    </p:spTree>
  </p:cSld>
  <p:clrMapOvr>
    <a:masterClrMapping/>
  </p:clrMapOvr>
  <p:transition>
    <p:cover dir="u"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anose="02010600040101010101" pitchFamily="2" charset="-122"/>
              <a:cs typeface="+mn-cs"/>
            </a:endParaRPr>
          </a:p>
        </p:txBody>
      </p:sp>
    </p:spTree>
  </p:cSld>
  <p:clrMapOvr>
    <a:masterClrMapping/>
  </p:clrMapOvr>
  <p:transition>
    <p:cover dir="u"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anose="02010600040101010101" pitchFamily="2" charset="-122"/>
              <a:cs typeface="+mn-cs"/>
            </a:endParaRPr>
          </a:p>
        </p:txBody>
      </p:sp>
    </p:spTree>
  </p:cSld>
  <p:clrMapOvr>
    <a:masterClrMapping/>
  </p:clrMapOvr>
  <p:transition>
    <p:cover dir="u"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anose="02010600040101010101" pitchFamily="2" charset="-122"/>
              <a:cs typeface="+mn-cs"/>
            </a:endParaRPr>
          </a:p>
        </p:txBody>
      </p:sp>
    </p:spTree>
  </p:cSld>
  <p:clrMapOvr>
    <a:masterClrMapping/>
  </p:clrMapOvr>
  <p:transition>
    <p:cover dir="u"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14325" y="1614488"/>
            <a:ext cx="4186238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2963" y="1614488"/>
            <a:ext cx="4186237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anose="02010600040101010101" pitchFamily="2" charset="-122"/>
              <a:cs typeface="+mn-cs"/>
            </a:endParaRPr>
          </a:p>
        </p:txBody>
      </p:sp>
    </p:spTree>
  </p:cSld>
  <p:clrMapOvr>
    <a:masterClrMapping/>
  </p:clrMapOvr>
  <p:transition>
    <p:cover dir="u"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anose="02010600040101010101" pitchFamily="2" charset="-122"/>
              <a:cs typeface="+mn-cs"/>
            </a:endParaRPr>
          </a:p>
        </p:txBody>
      </p:sp>
    </p:spTree>
  </p:cSld>
  <p:clrMapOvr>
    <a:masterClrMapping/>
  </p:clrMapOvr>
  <p:transition>
    <p:cover dir="u"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anose="02010600040101010101" pitchFamily="2" charset="-122"/>
              <a:cs typeface="+mn-cs"/>
            </a:endParaRPr>
          </a:p>
        </p:txBody>
      </p:sp>
    </p:spTree>
  </p:cSld>
  <p:clrMapOvr>
    <a:masterClrMapping/>
  </p:clrMapOvr>
  <p:transition>
    <p:cover dir="u"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脚占位符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anose="02010600040101010101" pitchFamily="2" charset="-122"/>
              <a:cs typeface="+mn-cs"/>
            </a:endParaRPr>
          </a:p>
        </p:txBody>
      </p:sp>
    </p:spTree>
  </p:cSld>
  <p:clrMapOvr>
    <a:masterClrMapping/>
  </p:clrMapOvr>
  <p:transition>
    <p:cover dir="u"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anose="02010600040101010101" pitchFamily="2" charset="-122"/>
              <a:cs typeface="+mn-cs"/>
            </a:endParaRPr>
          </a:p>
        </p:txBody>
      </p:sp>
    </p:spTree>
  </p:cSld>
  <p:clrMapOvr>
    <a:masterClrMapping/>
  </p:clrMapOvr>
  <p:transition>
    <p:cover dir="u"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0" tIns="45720" rIns="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6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anose="05000000000000000000" pitchFamily="2" charset="2"/>
              <a:buNone/>
              <a:defRPr/>
            </a:pPr>
            <a:endParaRPr kumimoji="0" lang="zh-CN" altLang="en-US" sz="3200" b="1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anose="02010600040101010101" pitchFamily="2" charset="-122"/>
              <a:cs typeface="+mn-cs"/>
            </a:endParaRPr>
          </a:p>
        </p:txBody>
      </p:sp>
    </p:spTree>
  </p:cSld>
  <p:clrMapOvr>
    <a:masterClrMapping/>
  </p:clrMapOvr>
  <p:transition>
    <p:cover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1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anose="0201060004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400" b="0" i="1" strike="noStrike" noProof="1" dirty="0">
                <a:latin typeface="Arial" panose="020B0604020202020204" pitchFamily="34" charset="0"/>
                <a:ea typeface="华文细黑" panose="02010600040101010101" pitchFamily="2" charset="-122"/>
                <a:cs typeface="+mn-ea"/>
              </a:rPr>
              <a:pPr lvl="0" algn="r" eaLnBrk="1" fontAlgn="base" hangingPunct="1"/>
              <a:t>‹#›</a:t>
            </a:fld>
            <a:endParaRPr lang="zh-CN" altLang="en-US" sz="1400" b="0" i="1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1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anose="02010600040101010101" pitchFamily="2" charset="-122"/>
              <a:cs typeface="+mn-cs"/>
            </a:endParaRPr>
          </a:p>
        </p:txBody>
      </p:sp>
    </p:spTree>
  </p:cSld>
  <p:clrMapOvr>
    <a:masterClrMapping/>
  </p:clrMapOvr>
  <p:transition>
    <p:cover dir="u"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anose="02010600040101010101" pitchFamily="2" charset="-122"/>
              <a:cs typeface="+mn-cs"/>
            </a:endParaRPr>
          </a:p>
        </p:txBody>
      </p:sp>
    </p:spTree>
  </p:cSld>
  <p:clrMapOvr>
    <a:masterClrMapping/>
  </p:clrMapOvr>
  <p:transition>
    <p:cover dir="u"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705600" y="192088"/>
            <a:ext cx="2133600" cy="58134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04800" y="192088"/>
            <a:ext cx="6248400" cy="58134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anose="02010600040101010101" pitchFamily="2" charset="-122"/>
              <a:cs typeface="+mn-cs"/>
            </a:endParaRPr>
          </a:p>
        </p:txBody>
      </p:sp>
    </p:spTree>
  </p:cSld>
  <p:clrMapOvr>
    <a:masterClrMapping/>
  </p:clrMapOvr>
  <p:transition>
    <p:cover dir="u"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anose="02010600040101010101" pitchFamily="2" charset="-122"/>
              <a:cs typeface="+mn-cs"/>
            </a:endParaRPr>
          </a:p>
        </p:txBody>
      </p:sp>
    </p:spTree>
  </p:cSld>
  <p:clrMapOvr>
    <a:masterClrMapping/>
  </p:clrMapOvr>
  <p:transition>
    <p:cover dir="u"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anose="02010600040101010101" pitchFamily="2" charset="-122"/>
              <a:cs typeface="+mn-cs"/>
            </a:endParaRPr>
          </a:p>
        </p:txBody>
      </p:sp>
    </p:spTree>
  </p:cSld>
  <p:clrMapOvr>
    <a:masterClrMapping/>
  </p:clrMapOvr>
  <p:transition>
    <p:cover dir="u"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anose="02010600040101010101" pitchFamily="2" charset="-122"/>
              <a:cs typeface="+mn-cs"/>
            </a:endParaRPr>
          </a:p>
        </p:txBody>
      </p:sp>
    </p:spTree>
  </p:cSld>
  <p:clrMapOvr>
    <a:masterClrMapping/>
  </p:clrMapOvr>
  <p:transition>
    <p:cover dir="u"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14325" y="1614488"/>
            <a:ext cx="4186238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2963" y="1614488"/>
            <a:ext cx="4186237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anose="02010600040101010101" pitchFamily="2" charset="-122"/>
              <a:cs typeface="+mn-cs"/>
            </a:endParaRPr>
          </a:p>
        </p:txBody>
      </p:sp>
    </p:spTree>
  </p:cSld>
  <p:clrMapOvr>
    <a:masterClrMapping/>
  </p:clrMapOvr>
  <p:transition>
    <p:cover dir="u"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anose="02010600040101010101" pitchFamily="2" charset="-122"/>
              <a:cs typeface="+mn-cs"/>
            </a:endParaRPr>
          </a:p>
        </p:txBody>
      </p:sp>
    </p:spTree>
  </p:cSld>
  <p:clrMapOvr>
    <a:masterClrMapping/>
  </p:clrMapOvr>
  <p:transition>
    <p:cover dir="u"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anose="02010600040101010101" pitchFamily="2" charset="-122"/>
              <a:cs typeface="+mn-cs"/>
            </a:endParaRPr>
          </a:p>
        </p:txBody>
      </p:sp>
    </p:spTree>
  </p:cSld>
  <p:clrMapOvr>
    <a:masterClrMapping/>
  </p:clrMapOvr>
  <p:transition>
    <p:cover dir="u"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脚占位符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anose="02010600040101010101" pitchFamily="2" charset="-122"/>
              <a:cs typeface="+mn-cs"/>
            </a:endParaRPr>
          </a:p>
        </p:txBody>
      </p:sp>
    </p:spTree>
  </p:cSld>
  <p:clrMapOvr>
    <a:masterClrMapping/>
  </p:clrMapOvr>
  <p:transition>
    <p:cover dir="u"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anose="02010600040101010101" pitchFamily="2" charset="-122"/>
              <a:cs typeface="+mn-cs"/>
            </a:endParaRPr>
          </a:p>
        </p:txBody>
      </p:sp>
    </p:spTree>
  </p:cSld>
  <p:clrMapOvr>
    <a:masterClrMapping/>
  </p:clrMapOvr>
  <p:transition>
    <p:cover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1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anose="0201060004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400" b="0" i="1" strike="noStrike" noProof="1" dirty="0">
                <a:latin typeface="Arial" panose="020B0604020202020204" pitchFamily="34" charset="0"/>
                <a:ea typeface="华文细黑" panose="02010600040101010101" pitchFamily="2" charset="-122"/>
                <a:cs typeface="+mn-ea"/>
              </a:rPr>
              <a:pPr lvl="0" algn="r" eaLnBrk="1" fontAlgn="base" hangingPunct="1"/>
              <a:t>‹#›</a:t>
            </a:fld>
            <a:endParaRPr lang="zh-CN" altLang="en-US" sz="1400" b="0" i="1" strike="noStrike" noProof="1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1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anose="02010600040101010101" pitchFamily="2" charset="-122"/>
              <a:cs typeface="+mn-cs"/>
            </a:endParaRPr>
          </a:p>
        </p:txBody>
      </p:sp>
    </p:spTree>
  </p:cSld>
  <p:clrMapOvr>
    <a:masterClrMapping/>
  </p:clrMapOvr>
  <p:transition>
    <p:cover dir="u"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0" tIns="45720" rIns="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6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anose="05000000000000000000" pitchFamily="2" charset="2"/>
              <a:buNone/>
              <a:defRPr/>
            </a:pPr>
            <a:endParaRPr kumimoji="0" lang="zh-CN" altLang="en-US" sz="3200" b="1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anose="02010600040101010101" pitchFamily="2" charset="-122"/>
              <a:cs typeface="+mn-cs"/>
            </a:endParaRPr>
          </a:p>
        </p:txBody>
      </p:sp>
    </p:spTree>
  </p:cSld>
  <p:clrMapOvr>
    <a:masterClrMapping/>
  </p:clrMapOvr>
  <p:transition>
    <p:cover dir="u"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anose="02010600040101010101" pitchFamily="2" charset="-122"/>
              <a:cs typeface="+mn-cs"/>
            </a:endParaRPr>
          </a:p>
        </p:txBody>
      </p:sp>
    </p:spTree>
  </p:cSld>
  <p:clrMapOvr>
    <a:masterClrMapping/>
  </p:clrMapOvr>
  <p:transition>
    <p:cover dir="u"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705600" y="192088"/>
            <a:ext cx="2133600" cy="58134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04800" y="192088"/>
            <a:ext cx="6248400" cy="58134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anose="02010600040101010101" pitchFamily="2" charset="-122"/>
              <a:cs typeface="+mn-cs"/>
            </a:endParaRPr>
          </a:p>
        </p:txBody>
      </p:sp>
    </p:spTree>
  </p:cSld>
  <p:clrMapOvr>
    <a:masterClrMapping/>
  </p:clrMapOvr>
  <p:transition>
    <p:cover dir="u"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anose="02010600040101010101" pitchFamily="2" charset="-122"/>
              <a:cs typeface="+mn-cs"/>
            </a:endParaRPr>
          </a:p>
        </p:txBody>
      </p:sp>
    </p:spTree>
  </p:cSld>
  <p:clrMapOvr>
    <a:masterClrMapping/>
  </p:clrMapOvr>
  <p:transition>
    <p:cover dir="u"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anose="02010600040101010101" pitchFamily="2" charset="-122"/>
              <a:cs typeface="+mn-cs"/>
            </a:endParaRPr>
          </a:p>
        </p:txBody>
      </p:sp>
    </p:spTree>
  </p:cSld>
  <p:clrMapOvr>
    <a:masterClrMapping/>
  </p:clrMapOvr>
  <p:transition>
    <p:cover dir="u"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anose="02010600040101010101" pitchFamily="2" charset="-122"/>
              <a:cs typeface="+mn-cs"/>
            </a:endParaRPr>
          </a:p>
        </p:txBody>
      </p:sp>
    </p:spTree>
  </p:cSld>
  <p:clrMapOvr>
    <a:masterClrMapping/>
  </p:clrMapOvr>
  <p:transition>
    <p:cover dir="u"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14325" y="1614488"/>
            <a:ext cx="4186238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2963" y="1614488"/>
            <a:ext cx="4186237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anose="02010600040101010101" pitchFamily="2" charset="-122"/>
              <a:cs typeface="+mn-cs"/>
            </a:endParaRPr>
          </a:p>
        </p:txBody>
      </p:sp>
    </p:spTree>
  </p:cSld>
  <p:clrMapOvr>
    <a:masterClrMapping/>
  </p:clrMapOvr>
  <p:transition>
    <p:cover dir="u"/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anose="02010600040101010101" pitchFamily="2" charset="-122"/>
              <a:cs typeface="+mn-cs"/>
            </a:endParaRPr>
          </a:p>
        </p:txBody>
      </p:sp>
    </p:spTree>
  </p:cSld>
  <p:clrMapOvr>
    <a:masterClrMapping/>
  </p:clrMapOvr>
  <p:transition>
    <p:cover dir="u"/>
  </p:transition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anose="02010600040101010101" pitchFamily="2" charset="-122"/>
              <a:cs typeface="+mn-cs"/>
            </a:endParaRPr>
          </a:p>
        </p:txBody>
      </p:sp>
    </p:spTree>
  </p:cSld>
  <p:clrMapOvr>
    <a:masterClrMapping/>
  </p:clrMapOvr>
  <p:transition>
    <p:cover dir="u"/>
  </p:transition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脚占位符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anose="02010600040101010101" pitchFamily="2" charset="-122"/>
              <a:cs typeface="+mn-cs"/>
            </a:endParaRPr>
          </a:p>
        </p:txBody>
      </p:sp>
    </p:spTree>
  </p:cSld>
  <p:clrMapOvr>
    <a:masterClrMapping/>
  </p:clrMapOvr>
  <p:transition>
    <p:cover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1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anose="02010600040101010101" pitchFamily="2" charset="-122"/>
              <a:cs typeface="+mn-cs"/>
            </a:endParaRP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400" b="0" i="1" strike="noStrike" noProof="1" dirty="0">
                <a:latin typeface="Arial" panose="020B0604020202020204" pitchFamily="34" charset="0"/>
                <a:ea typeface="华文细黑" panose="02010600040101010101" pitchFamily="2" charset="-122"/>
                <a:cs typeface="+mn-ea"/>
              </a:rPr>
              <a:pPr lvl="0" algn="r" eaLnBrk="1" fontAlgn="base" hangingPunct="1"/>
              <a:t>‹#›</a:t>
            </a:fld>
            <a:endParaRPr lang="zh-CN" altLang="en-US" sz="1400" b="0" i="1" strike="noStrike" noProof="1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1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anose="02010600040101010101" pitchFamily="2" charset="-122"/>
              <a:cs typeface="+mn-cs"/>
            </a:endParaRPr>
          </a:p>
        </p:txBody>
      </p:sp>
    </p:spTree>
  </p:cSld>
  <p:clrMapOvr>
    <a:masterClrMapping/>
  </p:clrMapOvr>
  <p:transition>
    <p:cover dir="u"/>
  </p:transition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anose="02010600040101010101" pitchFamily="2" charset="-122"/>
              <a:cs typeface="+mn-cs"/>
            </a:endParaRPr>
          </a:p>
        </p:txBody>
      </p:sp>
    </p:spTree>
  </p:cSld>
  <p:clrMapOvr>
    <a:masterClrMapping/>
  </p:clrMapOvr>
  <p:transition>
    <p:cover dir="u"/>
  </p:transition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0" tIns="45720" rIns="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6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anose="05000000000000000000" pitchFamily="2" charset="2"/>
              <a:buNone/>
              <a:defRPr/>
            </a:pPr>
            <a:endParaRPr kumimoji="0" lang="zh-CN" altLang="en-US" sz="3200" b="1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anose="02010600040101010101" pitchFamily="2" charset="-122"/>
              <a:cs typeface="+mn-cs"/>
            </a:endParaRPr>
          </a:p>
        </p:txBody>
      </p:sp>
    </p:spTree>
  </p:cSld>
  <p:clrMapOvr>
    <a:masterClrMapping/>
  </p:clrMapOvr>
  <p:transition>
    <p:cover dir="u"/>
  </p:transition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anose="02010600040101010101" pitchFamily="2" charset="-122"/>
              <a:cs typeface="+mn-cs"/>
            </a:endParaRPr>
          </a:p>
        </p:txBody>
      </p:sp>
    </p:spTree>
  </p:cSld>
  <p:clrMapOvr>
    <a:masterClrMapping/>
  </p:clrMapOvr>
  <p:transition>
    <p:cover dir="u"/>
  </p:transition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705600" y="192088"/>
            <a:ext cx="2133600" cy="58134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04800" y="192088"/>
            <a:ext cx="6248400" cy="58134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anose="02010600040101010101" pitchFamily="2" charset="-122"/>
              <a:cs typeface="+mn-cs"/>
            </a:endParaRPr>
          </a:p>
        </p:txBody>
      </p:sp>
    </p:spTree>
  </p:cSld>
  <p:clrMapOvr>
    <a:masterClrMapping/>
  </p:clrMapOvr>
  <p:transition>
    <p:cover dir="u"/>
  </p:transition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anose="02010600040101010101" pitchFamily="2" charset="-122"/>
              <a:cs typeface="+mn-cs"/>
            </a:endParaRPr>
          </a:p>
        </p:txBody>
      </p:sp>
    </p:spTree>
  </p:cSld>
  <p:clrMapOvr>
    <a:masterClrMapping/>
  </p:clrMapOvr>
  <p:transition>
    <p:cover dir="u"/>
  </p:transition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anose="02010600040101010101" pitchFamily="2" charset="-122"/>
              <a:cs typeface="+mn-cs"/>
            </a:endParaRPr>
          </a:p>
        </p:txBody>
      </p:sp>
    </p:spTree>
  </p:cSld>
  <p:clrMapOvr>
    <a:masterClrMapping/>
  </p:clrMapOvr>
  <p:transition>
    <p:cover dir="u"/>
  </p:transition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anose="02010600040101010101" pitchFamily="2" charset="-122"/>
              <a:cs typeface="+mn-cs"/>
            </a:endParaRPr>
          </a:p>
        </p:txBody>
      </p:sp>
    </p:spTree>
  </p:cSld>
  <p:clrMapOvr>
    <a:masterClrMapping/>
  </p:clrMapOvr>
  <p:transition>
    <p:cover dir="u"/>
  </p:transition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14325" y="1614488"/>
            <a:ext cx="4186238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2963" y="1614488"/>
            <a:ext cx="4186237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anose="02010600040101010101" pitchFamily="2" charset="-122"/>
              <a:cs typeface="+mn-cs"/>
            </a:endParaRPr>
          </a:p>
        </p:txBody>
      </p:sp>
    </p:spTree>
  </p:cSld>
  <p:clrMapOvr>
    <a:masterClrMapping/>
  </p:clrMapOvr>
  <p:transition>
    <p:cover dir="u"/>
  </p:transition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anose="02010600040101010101" pitchFamily="2" charset="-122"/>
              <a:cs typeface="+mn-cs"/>
            </a:endParaRPr>
          </a:p>
        </p:txBody>
      </p:sp>
    </p:spTree>
  </p:cSld>
  <p:clrMapOvr>
    <a:masterClrMapping/>
  </p:clrMapOvr>
  <p:transition>
    <p:cover dir="u"/>
  </p:transition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anose="02010600040101010101" pitchFamily="2" charset="-122"/>
              <a:cs typeface="+mn-cs"/>
            </a:endParaRPr>
          </a:p>
        </p:txBody>
      </p:sp>
    </p:spTree>
  </p:cSld>
  <p:clrMapOvr>
    <a:masterClrMapping/>
  </p:clrMapOvr>
  <p:transition>
    <p:cover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1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anose="0201060004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400" b="0" i="1" strike="noStrike" noProof="1" dirty="0">
                <a:latin typeface="Arial" panose="020B0604020202020204" pitchFamily="34" charset="0"/>
                <a:ea typeface="华文细黑" panose="02010600040101010101" pitchFamily="2" charset="-122"/>
                <a:cs typeface="+mn-ea"/>
              </a:rPr>
              <a:pPr lvl="0" algn="r" eaLnBrk="1" fontAlgn="base" hangingPunct="1"/>
              <a:t>‹#›</a:t>
            </a:fld>
            <a:endParaRPr lang="zh-CN" altLang="en-US" sz="1400" b="0" i="1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1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anose="02010600040101010101" pitchFamily="2" charset="-122"/>
              <a:cs typeface="+mn-cs"/>
            </a:endParaRPr>
          </a:p>
        </p:txBody>
      </p:sp>
    </p:spTree>
  </p:cSld>
  <p:clrMapOvr>
    <a:masterClrMapping/>
  </p:clrMapOvr>
  <p:transition>
    <p:cover dir="u"/>
  </p:transition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脚占位符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anose="02010600040101010101" pitchFamily="2" charset="-122"/>
              <a:cs typeface="+mn-cs"/>
            </a:endParaRPr>
          </a:p>
        </p:txBody>
      </p:sp>
    </p:spTree>
  </p:cSld>
  <p:clrMapOvr>
    <a:masterClrMapping/>
  </p:clrMapOvr>
  <p:transition>
    <p:cover dir="u"/>
  </p:transition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anose="02010600040101010101" pitchFamily="2" charset="-122"/>
              <a:cs typeface="+mn-cs"/>
            </a:endParaRPr>
          </a:p>
        </p:txBody>
      </p:sp>
    </p:spTree>
  </p:cSld>
  <p:clrMapOvr>
    <a:masterClrMapping/>
  </p:clrMapOvr>
  <p:transition>
    <p:cover dir="u"/>
  </p:transition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0" tIns="45720" rIns="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6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anose="05000000000000000000" pitchFamily="2" charset="2"/>
              <a:buNone/>
              <a:defRPr/>
            </a:pPr>
            <a:endParaRPr kumimoji="0" lang="zh-CN" altLang="en-US" sz="3200" b="1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anose="02010600040101010101" pitchFamily="2" charset="-122"/>
              <a:cs typeface="+mn-cs"/>
            </a:endParaRPr>
          </a:p>
        </p:txBody>
      </p:sp>
    </p:spTree>
  </p:cSld>
  <p:clrMapOvr>
    <a:masterClrMapping/>
  </p:clrMapOvr>
  <p:transition>
    <p:cover dir="u"/>
  </p:transition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anose="02010600040101010101" pitchFamily="2" charset="-122"/>
              <a:cs typeface="+mn-cs"/>
            </a:endParaRPr>
          </a:p>
        </p:txBody>
      </p:sp>
    </p:spTree>
  </p:cSld>
  <p:clrMapOvr>
    <a:masterClrMapping/>
  </p:clrMapOvr>
  <p:transition>
    <p:cover dir="u"/>
  </p:transition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705600" y="192088"/>
            <a:ext cx="2133600" cy="58134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04800" y="192088"/>
            <a:ext cx="6248400" cy="58134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anose="02010600040101010101" pitchFamily="2" charset="-122"/>
              <a:cs typeface="+mn-cs"/>
            </a:endParaRPr>
          </a:p>
        </p:txBody>
      </p:sp>
    </p:spTree>
  </p:cSld>
  <p:clrMapOvr>
    <a:masterClrMapping/>
  </p:clrMapOvr>
  <p:transition>
    <p:cover dir="u"/>
  </p:transition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anose="02010600040101010101" pitchFamily="2" charset="-122"/>
              <a:cs typeface="+mn-cs"/>
            </a:endParaRPr>
          </a:p>
        </p:txBody>
      </p:sp>
    </p:spTree>
  </p:cSld>
  <p:clrMapOvr>
    <a:masterClrMapping/>
  </p:clrMapOvr>
  <p:transition>
    <p:cover dir="u"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anose="02010600040101010101" pitchFamily="2" charset="-122"/>
              <a:cs typeface="+mn-cs"/>
            </a:endParaRPr>
          </a:p>
        </p:txBody>
      </p:sp>
    </p:spTree>
  </p:cSld>
  <p:clrMapOvr>
    <a:masterClrMapping/>
  </p:clrMapOvr>
  <p:transition>
    <p:cover dir="u"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anose="02010600040101010101" pitchFamily="2" charset="-122"/>
              <a:cs typeface="+mn-cs"/>
            </a:endParaRPr>
          </a:p>
        </p:txBody>
      </p:sp>
    </p:spTree>
  </p:cSld>
  <p:clrMapOvr>
    <a:masterClrMapping/>
  </p:clrMapOvr>
  <p:transition>
    <p:cover dir="u"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14325" y="1614488"/>
            <a:ext cx="4186238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2963" y="1614488"/>
            <a:ext cx="4186237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anose="02010600040101010101" pitchFamily="2" charset="-122"/>
              <a:cs typeface="+mn-cs"/>
            </a:endParaRPr>
          </a:p>
        </p:txBody>
      </p:sp>
    </p:spTree>
  </p:cSld>
  <p:clrMapOvr>
    <a:masterClrMapping/>
  </p:clrMapOvr>
  <p:transition>
    <p:cover dir="u"/>
  </p:transition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anose="02010600040101010101" pitchFamily="2" charset="-122"/>
              <a:cs typeface="+mn-cs"/>
            </a:endParaRPr>
          </a:p>
        </p:txBody>
      </p:sp>
    </p:spTree>
  </p:cSld>
  <p:clrMapOvr>
    <a:masterClrMapping/>
  </p:clrMapOvr>
  <p:transition>
    <p:cover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1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anose="02010600040101010101" pitchFamily="2" charset="-122"/>
              <a:cs typeface="+mn-cs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400" b="0" i="1" strike="noStrike" noProof="1" dirty="0">
                <a:latin typeface="Arial" panose="020B0604020202020204" pitchFamily="34" charset="0"/>
                <a:ea typeface="华文细黑" panose="02010600040101010101" pitchFamily="2" charset="-122"/>
                <a:cs typeface="+mn-ea"/>
              </a:rPr>
              <a:pPr lvl="0" algn="r" eaLnBrk="1" fontAlgn="base" hangingPunct="1"/>
              <a:t>‹#›</a:t>
            </a:fld>
            <a:endParaRPr lang="zh-CN" altLang="en-US" sz="1400" b="0" i="1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1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anose="02010600040101010101" pitchFamily="2" charset="-122"/>
              <a:cs typeface="+mn-cs"/>
            </a:endParaRPr>
          </a:p>
        </p:txBody>
      </p:sp>
    </p:spTree>
  </p:cSld>
  <p:clrMapOvr>
    <a:masterClrMapping/>
  </p:clrMapOvr>
  <p:transition>
    <p:cover dir="u"/>
  </p:transition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anose="02010600040101010101" pitchFamily="2" charset="-122"/>
              <a:cs typeface="+mn-cs"/>
            </a:endParaRPr>
          </a:p>
        </p:txBody>
      </p:sp>
    </p:spTree>
  </p:cSld>
  <p:clrMapOvr>
    <a:masterClrMapping/>
  </p:clrMapOvr>
  <p:transition>
    <p:cover dir="u"/>
  </p:transition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脚占位符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anose="02010600040101010101" pitchFamily="2" charset="-122"/>
              <a:cs typeface="+mn-cs"/>
            </a:endParaRPr>
          </a:p>
        </p:txBody>
      </p:sp>
    </p:spTree>
  </p:cSld>
  <p:clrMapOvr>
    <a:masterClrMapping/>
  </p:clrMapOvr>
  <p:transition>
    <p:cover dir="u"/>
  </p:transition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anose="02010600040101010101" pitchFamily="2" charset="-122"/>
              <a:cs typeface="+mn-cs"/>
            </a:endParaRPr>
          </a:p>
        </p:txBody>
      </p:sp>
    </p:spTree>
  </p:cSld>
  <p:clrMapOvr>
    <a:masterClrMapping/>
  </p:clrMapOvr>
  <p:transition>
    <p:cover dir="u"/>
  </p:transition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0" tIns="45720" rIns="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6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anose="05000000000000000000" pitchFamily="2" charset="2"/>
              <a:buNone/>
              <a:defRPr/>
            </a:pPr>
            <a:endParaRPr kumimoji="0" lang="zh-CN" altLang="en-US" sz="3200" b="1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anose="02010600040101010101" pitchFamily="2" charset="-122"/>
              <a:cs typeface="+mn-cs"/>
            </a:endParaRPr>
          </a:p>
        </p:txBody>
      </p:sp>
    </p:spTree>
  </p:cSld>
  <p:clrMapOvr>
    <a:masterClrMapping/>
  </p:clrMapOvr>
  <p:transition>
    <p:cover dir="u"/>
  </p:transition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anose="02010600040101010101" pitchFamily="2" charset="-122"/>
              <a:cs typeface="+mn-cs"/>
            </a:endParaRPr>
          </a:p>
        </p:txBody>
      </p:sp>
    </p:spTree>
  </p:cSld>
  <p:clrMapOvr>
    <a:masterClrMapping/>
  </p:clrMapOvr>
  <p:transition>
    <p:cover dir="u"/>
  </p:transition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705600" y="192088"/>
            <a:ext cx="2133600" cy="58134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04800" y="192088"/>
            <a:ext cx="6248400" cy="58134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anose="02010600040101010101" pitchFamily="2" charset="-122"/>
              <a:cs typeface="+mn-cs"/>
            </a:endParaRPr>
          </a:p>
        </p:txBody>
      </p:sp>
    </p:spTree>
  </p:cSld>
  <p:clrMapOvr>
    <a:masterClrMapping/>
  </p:clrMapOvr>
  <p:transition>
    <p:cover dir="u"/>
  </p:transition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</p:spTree>
  </p:cSld>
  <p:clrMapOvr>
    <a:masterClrMapping/>
  </p:clrMapOvr>
  <p:transition>
    <p:cover dir="u"/>
  </p:transition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  <p:transition>
    <p:cover dir="u"/>
  </p:transition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5" name="图片 6" descr="w04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cover dir="u"/>
  </p:transition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68313" y="1125538"/>
            <a:ext cx="4027487" cy="51831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125538"/>
            <a:ext cx="4027488" cy="51831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  <p:transition>
    <p:cover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1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anose="0201060004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400" b="0" i="1" strike="noStrike" noProof="1" dirty="0">
                <a:latin typeface="Arial" panose="020B0604020202020204" pitchFamily="34" charset="0"/>
                <a:ea typeface="华文细黑" panose="02010600040101010101" pitchFamily="2" charset="-122"/>
                <a:cs typeface="+mn-ea"/>
              </a:rPr>
              <a:pPr lvl="0" algn="r" eaLnBrk="1" fontAlgn="base" hangingPunct="1"/>
              <a:t>‹#›</a:t>
            </a:fld>
            <a:endParaRPr lang="zh-CN" altLang="en-US" sz="1400" b="0" i="1" strike="noStrike" noProof="1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1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anose="02010600040101010101" pitchFamily="2" charset="-122"/>
              <a:cs typeface="+mn-cs"/>
            </a:endParaRPr>
          </a:p>
        </p:txBody>
      </p:sp>
    </p:spTree>
  </p:cSld>
  <p:clrMapOvr>
    <a:masterClrMapping/>
  </p:clrMapOvr>
  <p:transition>
    <p:cover dir="u"/>
  </p:transition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  <p:transition>
    <p:cover dir="u"/>
  </p:transition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</p:spTree>
  </p:cSld>
  <p:clrMapOvr>
    <a:masterClrMapping/>
  </p:clrMapOvr>
  <p:transition>
    <p:cover dir="u"/>
  </p:transition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cover dir="u"/>
  </p:transition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9" name="图片 6" descr="w3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cover dir="u"/>
  </p:transition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anose="05000000000000000000" pitchFamily="2" charset="2"/>
              <a:buNone/>
              <a:defRPr/>
            </a:pPr>
            <a:endParaRPr kumimoji="0" lang="zh-CN" altLang="en-US" sz="3200" b="1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</p:spTree>
  </p:cSld>
  <p:clrMapOvr>
    <a:masterClrMapping/>
  </p:clrMapOvr>
  <p:transition>
    <p:cover dir="u"/>
  </p:transition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3" name="图片 6" descr="图片1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9050" y="0"/>
            <a:ext cx="91059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cover dir="u"/>
  </p:transition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4638" y="188913"/>
            <a:ext cx="2051050" cy="6119812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68313" y="188913"/>
            <a:ext cx="6003925" cy="6119812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  <p:transition>
    <p:cover dir="u"/>
  </p:transition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7" name="图片 6" descr="w0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cover dir="u"/>
  </p:transition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5" name="图片 6" descr="w03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cover dir="u"/>
  </p:transition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3" name="图片 6" descr="w02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cover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anose="05000000000000000000" pitchFamily="2" charset="2"/>
              <a:buNone/>
              <a:defRPr/>
            </a:pPr>
            <a:endParaRPr kumimoji="0" lang="zh-CN" altLang="en-US" sz="3200" b="1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1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anose="0201060004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400" b="0" i="1" strike="noStrike" noProof="1" dirty="0">
                <a:latin typeface="Arial" panose="020B0604020202020204" pitchFamily="34" charset="0"/>
                <a:ea typeface="华文细黑" panose="02010600040101010101" pitchFamily="2" charset="-122"/>
                <a:cs typeface="+mn-ea"/>
              </a:rPr>
              <a:pPr lvl="0" algn="r" eaLnBrk="1" fontAlgn="base" hangingPunct="1"/>
              <a:t>‹#›</a:t>
            </a:fld>
            <a:endParaRPr lang="zh-CN" altLang="en-US" sz="1400" b="0" i="1" strike="noStrike" noProof="1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1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anose="02010600040101010101" pitchFamily="2" charset="-122"/>
              <a:cs typeface="+mn-cs"/>
            </a:endParaRPr>
          </a:p>
        </p:txBody>
      </p:sp>
    </p:spTree>
  </p:cSld>
  <p:clrMapOvr>
    <a:masterClrMapping/>
  </p:clrMapOvr>
  <p:transition>
    <p:cover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1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anose="0201060004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400" b="0" i="1" strike="noStrike" noProof="1" dirty="0">
                <a:latin typeface="Arial" panose="020B0604020202020204" pitchFamily="34" charset="0"/>
                <a:ea typeface="华文细黑" panose="02010600040101010101" pitchFamily="2" charset="-122"/>
                <a:cs typeface="+mn-ea"/>
              </a:rPr>
              <a:pPr lvl="0" algn="r" eaLnBrk="1" fontAlgn="base" hangingPunct="1"/>
              <a:t>‹#›</a:t>
            </a:fld>
            <a:endParaRPr lang="zh-CN" altLang="en-US" sz="1400" b="0" i="1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1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anose="02010600040101010101" pitchFamily="2" charset="-122"/>
              <a:cs typeface="+mn-cs"/>
            </a:endParaRPr>
          </a:p>
        </p:txBody>
      </p:sp>
    </p:spTree>
  </p:cSld>
  <p:clrMapOvr>
    <a:masterClrMapping/>
  </p:clrMapOvr>
  <p:transition>
    <p:cover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7" name="图片 6" descr="w02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38" name="图片 7" descr="w03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39" name="图片 8" descr="w041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  <p:transition>
    <p:cover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1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anose="0201060004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400" b="0" i="1" strike="noStrike" noProof="1" dirty="0">
                <a:latin typeface="Arial" panose="020B0604020202020204" pitchFamily="34" charset="0"/>
                <a:ea typeface="华文细黑" panose="02010600040101010101" pitchFamily="2" charset="-122"/>
                <a:cs typeface="+mn-ea"/>
              </a:rPr>
              <a:pPr lvl="0" algn="r" eaLnBrk="1" fontAlgn="base" hangingPunct="1"/>
              <a:t>‹#›</a:t>
            </a:fld>
            <a:endParaRPr lang="zh-CN" altLang="en-US" sz="1400" b="0" i="1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1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anose="02010600040101010101" pitchFamily="2" charset="-122"/>
              <a:cs typeface="+mn-cs"/>
            </a:endParaRPr>
          </a:p>
        </p:txBody>
      </p:sp>
    </p:spTree>
  </p:cSld>
  <p:clrMapOvr>
    <a:masterClrMapping/>
  </p:clrMapOvr>
  <p:transition>
    <p:cover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 eaLnBrk="1" fontAlgn="base" hangingPunct="1"/>
            <a:r>
              <a:rPr lang="de-DE" altLang="en-US" sz="1000" strike="noStrike" noProof="1">
                <a:latin typeface="Arial" panose="020B0604020202020204" pitchFamily="34" charset="0"/>
                <a:ea typeface="Arial" panose="020B0604020202020204" pitchFamily="34" charset="0"/>
                <a:cs typeface="+mn-ea"/>
              </a:rPr>
              <a:t>Page </a:t>
            </a:r>
            <a:r>
              <a:rPr lang="de-DE" altLang="en-US" sz="1000" strike="noStrike" noProof="1">
                <a:latin typeface="Arial" panose="020B0604020202020204" pitchFamily="34" charset="0"/>
                <a:ea typeface="Arial" panose="020B0604020202020204" pitchFamily="34" charset="0"/>
                <a:cs typeface="+mn-ea"/>
                <a:sym typeface="Wingdings" panose="05000000000000000000" pitchFamily="2" charset="2"/>
              </a:rPr>
              <a:t></a:t>
            </a:r>
            <a:r>
              <a:rPr lang="de-DE" altLang="en-US" sz="1000" strike="noStrike" noProof="1">
                <a:latin typeface="Arial" panose="020B0604020202020204" pitchFamily="34" charset="0"/>
                <a:ea typeface="Arial" panose="020B0604020202020204" pitchFamily="34" charset="0"/>
                <a:cs typeface="+mn-ea"/>
              </a:rPr>
              <a:t> </a:t>
            </a:r>
            <a:fld id="{9A0DB2DC-4C9A-4742-B13C-FB6460FD3503}" type="slidenum">
              <a:rPr lang="de-DE" altLang="en-US" sz="1000" strike="noStrike" noProof="1" dirty="0">
                <a:latin typeface="Arial" panose="020B0604020202020204" pitchFamily="34" charset="0"/>
                <a:ea typeface="Arial" panose="020B0604020202020204" pitchFamily="34" charset="0"/>
                <a:cs typeface="+mn-ea"/>
              </a:rPr>
              <a:pPr lvl="0" eaLnBrk="1" fontAlgn="base" hangingPunct="1"/>
              <a:t>‹#›</a:t>
            </a:fld>
            <a:endParaRPr lang="de-DE" altLang="en-US" sz="1000" strike="noStrike" noProof="1"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>
    <p:cover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 eaLnBrk="1" fontAlgn="base" hangingPunct="1"/>
            <a:r>
              <a:rPr lang="de-DE" altLang="en-US" sz="1000" strike="noStrike" noProof="1">
                <a:latin typeface="Arial" panose="020B0604020202020204" pitchFamily="34" charset="0"/>
                <a:ea typeface="Arial" panose="020B0604020202020204" pitchFamily="34" charset="0"/>
                <a:cs typeface="+mn-ea"/>
              </a:rPr>
              <a:t>Page </a:t>
            </a:r>
            <a:r>
              <a:rPr lang="de-DE" altLang="en-US" sz="1000" strike="noStrike" noProof="1">
                <a:latin typeface="Arial" panose="020B0604020202020204" pitchFamily="34" charset="0"/>
                <a:ea typeface="Arial" panose="020B0604020202020204" pitchFamily="34" charset="0"/>
                <a:cs typeface="+mn-ea"/>
                <a:sym typeface="Wingdings" panose="05000000000000000000" pitchFamily="2" charset="2"/>
              </a:rPr>
              <a:t></a:t>
            </a:r>
            <a:r>
              <a:rPr lang="de-DE" altLang="en-US" sz="1000" strike="noStrike" noProof="1">
                <a:latin typeface="Arial" panose="020B0604020202020204" pitchFamily="34" charset="0"/>
                <a:ea typeface="Arial" panose="020B0604020202020204" pitchFamily="34" charset="0"/>
                <a:cs typeface="+mn-ea"/>
              </a:rPr>
              <a:t> </a:t>
            </a:r>
            <a:fld id="{9A0DB2DC-4C9A-4742-B13C-FB6460FD3503}" type="slidenum">
              <a:rPr lang="de-DE" altLang="en-US" sz="1000" strike="noStrike" noProof="1" dirty="0">
                <a:latin typeface="Arial" panose="020B0604020202020204" pitchFamily="34" charset="0"/>
                <a:ea typeface="Arial" panose="020B0604020202020204" pitchFamily="34" charset="0"/>
                <a:cs typeface="+mn-ea"/>
              </a:rPr>
              <a:pPr lvl="0" eaLnBrk="1" fontAlgn="base" hangingPunct="1"/>
              <a:t>‹#›</a:t>
            </a:fld>
            <a:endParaRPr lang="de-DE" altLang="en-US" sz="1000" strike="noStrike" noProof="1"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>
    <p:cover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 eaLnBrk="1" fontAlgn="base" hangingPunct="1"/>
            <a:r>
              <a:rPr lang="de-DE" altLang="en-US" sz="1000" strike="noStrike" noProof="1">
                <a:latin typeface="Arial" panose="020B0604020202020204" pitchFamily="34" charset="0"/>
                <a:ea typeface="Arial" panose="020B0604020202020204" pitchFamily="34" charset="0"/>
                <a:cs typeface="+mn-ea"/>
              </a:rPr>
              <a:t>Page </a:t>
            </a:r>
            <a:r>
              <a:rPr lang="de-DE" altLang="en-US" sz="1000" strike="noStrike" noProof="1">
                <a:latin typeface="Arial" panose="020B0604020202020204" pitchFamily="34" charset="0"/>
                <a:ea typeface="Arial" panose="020B0604020202020204" pitchFamily="34" charset="0"/>
                <a:cs typeface="+mn-ea"/>
                <a:sym typeface="Wingdings" panose="05000000000000000000" pitchFamily="2" charset="2"/>
              </a:rPr>
              <a:t></a:t>
            </a:r>
            <a:r>
              <a:rPr lang="de-DE" altLang="en-US" sz="1000" strike="noStrike" noProof="1">
                <a:latin typeface="Arial" panose="020B0604020202020204" pitchFamily="34" charset="0"/>
                <a:ea typeface="Arial" panose="020B0604020202020204" pitchFamily="34" charset="0"/>
                <a:cs typeface="+mn-ea"/>
              </a:rPr>
              <a:t> </a:t>
            </a:r>
            <a:fld id="{9A0DB2DC-4C9A-4742-B13C-FB6460FD3503}" type="slidenum">
              <a:rPr lang="de-DE" altLang="en-US" sz="1000" strike="noStrike" noProof="1" dirty="0">
                <a:latin typeface="Arial" panose="020B0604020202020204" pitchFamily="34" charset="0"/>
                <a:ea typeface="Arial" panose="020B0604020202020204" pitchFamily="34" charset="0"/>
                <a:cs typeface="+mn-ea"/>
              </a:rPr>
              <a:pPr lvl="0" eaLnBrk="1" fontAlgn="base" hangingPunct="1"/>
              <a:t>‹#›</a:t>
            </a:fld>
            <a:endParaRPr lang="de-DE" altLang="en-US" sz="1000" strike="noStrike" noProof="1"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>
    <p:cover dir="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14325" y="1614488"/>
            <a:ext cx="4186238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2963" y="1614488"/>
            <a:ext cx="4186237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 eaLnBrk="1" fontAlgn="base" hangingPunct="1"/>
            <a:r>
              <a:rPr lang="de-DE" altLang="en-US" sz="1000" strike="noStrike" noProof="1">
                <a:latin typeface="Arial" panose="020B0604020202020204" pitchFamily="34" charset="0"/>
                <a:ea typeface="Arial" panose="020B0604020202020204" pitchFamily="34" charset="0"/>
                <a:cs typeface="+mn-ea"/>
              </a:rPr>
              <a:t>Page </a:t>
            </a:r>
            <a:r>
              <a:rPr lang="de-DE" altLang="en-US" sz="1000" strike="noStrike" noProof="1">
                <a:latin typeface="Arial" panose="020B0604020202020204" pitchFamily="34" charset="0"/>
                <a:ea typeface="Arial" panose="020B0604020202020204" pitchFamily="34" charset="0"/>
                <a:cs typeface="+mn-ea"/>
                <a:sym typeface="Wingdings" panose="05000000000000000000" pitchFamily="2" charset="2"/>
              </a:rPr>
              <a:t></a:t>
            </a:r>
            <a:r>
              <a:rPr lang="de-DE" altLang="en-US" sz="1000" strike="noStrike" noProof="1">
                <a:latin typeface="Arial" panose="020B0604020202020204" pitchFamily="34" charset="0"/>
                <a:ea typeface="Arial" panose="020B0604020202020204" pitchFamily="34" charset="0"/>
                <a:cs typeface="+mn-ea"/>
              </a:rPr>
              <a:t> </a:t>
            </a:r>
            <a:fld id="{9A0DB2DC-4C9A-4742-B13C-FB6460FD3503}" type="slidenum">
              <a:rPr lang="de-DE" altLang="en-US" sz="1000" strike="noStrike" noProof="1" dirty="0">
                <a:latin typeface="Arial" panose="020B0604020202020204" pitchFamily="34" charset="0"/>
                <a:ea typeface="Arial" panose="020B0604020202020204" pitchFamily="34" charset="0"/>
                <a:cs typeface="+mn-ea"/>
              </a:rPr>
              <a:pPr lvl="0" eaLnBrk="1" fontAlgn="base" hangingPunct="1"/>
              <a:t>‹#›</a:t>
            </a:fld>
            <a:endParaRPr lang="de-DE" altLang="en-US" sz="1000" strike="noStrike" noProof="1"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>
    <p:cover dir="u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 eaLnBrk="1" fontAlgn="base" hangingPunct="1"/>
            <a:r>
              <a:rPr lang="de-DE" altLang="en-US" sz="1000" strike="noStrike" noProof="1">
                <a:latin typeface="Arial" panose="020B0604020202020204" pitchFamily="34" charset="0"/>
                <a:ea typeface="Arial" panose="020B0604020202020204" pitchFamily="34" charset="0"/>
                <a:cs typeface="+mn-ea"/>
              </a:rPr>
              <a:t>Page </a:t>
            </a:r>
            <a:r>
              <a:rPr lang="de-DE" altLang="en-US" sz="1000" strike="noStrike" noProof="1">
                <a:latin typeface="Arial" panose="020B0604020202020204" pitchFamily="34" charset="0"/>
                <a:ea typeface="Arial" panose="020B0604020202020204" pitchFamily="34" charset="0"/>
                <a:cs typeface="+mn-ea"/>
                <a:sym typeface="Wingdings" panose="05000000000000000000" pitchFamily="2" charset="2"/>
              </a:rPr>
              <a:t></a:t>
            </a:r>
            <a:r>
              <a:rPr lang="de-DE" altLang="en-US" sz="1000" strike="noStrike" noProof="1">
                <a:latin typeface="Arial" panose="020B0604020202020204" pitchFamily="34" charset="0"/>
                <a:ea typeface="Arial" panose="020B0604020202020204" pitchFamily="34" charset="0"/>
                <a:cs typeface="+mn-ea"/>
              </a:rPr>
              <a:t> </a:t>
            </a:r>
            <a:fld id="{9A0DB2DC-4C9A-4742-B13C-FB6460FD3503}" type="slidenum">
              <a:rPr lang="de-DE" altLang="en-US" sz="1000" strike="noStrike" noProof="1" dirty="0">
                <a:latin typeface="Arial" panose="020B0604020202020204" pitchFamily="34" charset="0"/>
                <a:ea typeface="Arial" panose="020B0604020202020204" pitchFamily="34" charset="0"/>
                <a:cs typeface="+mn-ea"/>
              </a:rPr>
              <a:pPr lvl="0" eaLnBrk="1" fontAlgn="base" hangingPunct="1"/>
              <a:t>‹#›</a:t>
            </a:fld>
            <a:endParaRPr lang="de-DE" altLang="en-US" sz="1000" strike="noStrike" noProof="1"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>
    <p:cover dir="u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 eaLnBrk="1" fontAlgn="base" hangingPunct="1"/>
            <a:r>
              <a:rPr lang="de-DE" altLang="en-US" sz="1000" strike="noStrike" noProof="1">
                <a:latin typeface="Arial" panose="020B0604020202020204" pitchFamily="34" charset="0"/>
                <a:ea typeface="Arial" panose="020B0604020202020204" pitchFamily="34" charset="0"/>
                <a:cs typeface="+mn-ea"/>
              </a:rPr>
              <a:t>Page </a:t>
            </a:r>
            <a:r>
              <a:rPr lang="de-DE" altLang="en-US" sz="1000" strike="noStrike" noProof="1">
                <a:latin typeface="Arial" panose="020B0604020202020204" pitchFamily="34" charset="0"/>
                <a:ea typeface="Arial" panose="020B0604020202020204" pitchFamily="34" charset="0"/>
                <a:cs typeface="+mn-ea"/>
                <a:sym typeface="Wingdings" panose="05000000000000000000" pitchFamily="2" charset="2"/>
              </a:rPr>
              <a:t></a:t>
            </a:r>
            <a:r>
              <a:rPr lang="de-DE" altLang="en-US" sz="1000" strike="noStrike" noProof="1">
                <a:latin typeface="Arial" panose="020B0604020202020204" pitchFamily="34" charset="0"/>
                <a:ea typeface="Arial" panose="020B0604020202020204" pitchFamily="34" charset="0"/>
                <a:cs typeface="+mn-ea"/>
              </a:rPr>
              <a:t> </a:t>
            </a:r>
            <a:fld id="{9A0DB2DC-4C9A-4742-B13C-FB6460FD3503}" type="slidenum">
              <a:rPr lang="de-DE" altLang="en-US" sz="1000" strike="noStrike" noProof="1" dirty="0">
                <a:latin typeface="Arial" panose="020B0604020202020204" pitchFamily="34" charset="0"/>
                <a:ea typeface="Arial" panose="020B0604020202020204" pitchFamily="34" charset="0"/>
                <a:cs typeface="+mn-ea"/>
              </a:rPr>
              <a:pPr lvl="0" eaLnBrk="1" fontAlgn="base" hangingPunct="1"/>
              <a:t>‹#›</a:t>
            </a:fld>
            <a:endParaRPr lang="de-DE" altLang="en-US" sz="1000" strike="noStrike" noProof="1"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>
    <p:cover dir="u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脚占位符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 eaLnBrk="1" fontAlgn="base" hangingPunct="1"/>
            <a:r>
              <a:rPr lang="de-DE" altLang="en-US" sz="1000" strike="noStrike" noProof="1">
                <a:latin typeface="Arial" panose="020B0604020202020204" pitchFamily="34" charset="0"/>
                <a:ea typeface="Arial" panose="020B0604020202020204" pitchFamily="34" charset="0"/>
                <a:cs typeface="+mn-ea"/>
              </a:rPr>
              <a:t>Page </a:t>
            </a:r>
            <a:r>
              <a:rPr lang="de-DE" altLang="en-US" sz="1000" strike="noStrike" noProof="1">
                <a:latin typeface="Arial" panose="020B0604020202020204" pitchFamily="34" charset="0"/>
                <a:ea typeface="Arial" panose="020B0604020202020204" pitchFamily="34" charset="0"/>
                <a:cs typeface="+mn-ea"/>
                <a:sym typeface="Wingdings" panose="05000000000000000000" pitchFamily="2" charset="2"/>
              </a:rPr>
              <a:t></a:t>
            </a:r>
            <a:r>
              <a:rPr lang="de-DE" altLang="en-US" sz="1000" strike="noStrike" noProof="1">
                <a:latin typeface="Arial" panose="020B0604020202020204" pitchFamily="34" charset="0"/>
                <a:ea typeface="Arial" panose="020B0604020202020204" pitchFamily="34" charset="0"/>
                <a:cs typeface="+mn-ea"/>
              </a:rPr>
              <a:t> </a:t>
            </a:r>
            <a:fld id="{9A0DB2DC-4C9A-4742-B13C-FB6460FD3503}" type="slidenum">
              <a:rPr lang="de-DE" altLang="en-US" sz="1000" strike="noStrike" noProof="1" dirty="0">
                <a:latin typeface="Arial" panose="020B0604020202020204" pitchFamily="34" charset="0"/>
                <a:ea typeface="Arial" panose="020B0604020202020204" pitchFamily="34" charset="0"/>
                <a:cs typeface="+mn-ea"/>
              </a:rPr>
              <a:pPr lvl="0" eaLnBrk="1" fontAlgn="base" hangingPunct="1"/>
              <a:t>‹#›</a:t>
            </a:fld>
            <a:endParaRPr lang="de-DE" altLang="en-US" sz="1000" strike="noStrike" noProof="1"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>
    <p:cover dir="u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 eaLnBrk="1" fontAlgn="base" hangingPunct="1"/>
            <a:r>
              <a:rPr lang="de-DE" altLang="en-US" sz="1000" strike="noStrike" noProof="1">
                <a:latin typeface="Arial" panose="020B0604020202020204" pitchFamily="34" charset="0"/>
                <a:ea typeface="Arial" panose="020B0604020202020204" pitchFamily="34" charset="0"/>
                <a:cs typeface="+mn-ea"/>
              </a:rPr>
              <a:t>Page </a:t>
            </a:r>
            <a:r>
              <a:rPr lang="de-DE" altLang="en-US" sz="1000" strike="noStrike" noProof="1">
                <a:latin typeface="Arial" panose="020B0604020202020204" pitchFamily="34" charset="0"/>
                <a:ea typeface="Arial" panose="020B0604020202020204" pitchFamily="34" charset="0"/>
                <a:cs typeface="+mn-ea"/>
                <a:sym typeface="Wingdings" panose="05000000000000000000" pitchFamily="2" charset="2"/>
              </a:rPr>
              <a:t></a:t>
            </a:r>
            <a:r>
              <a:rPr lang="de-DE" altLang="en-US" sz="1000" strike="noStrike" noProof="1">
                <a:latin typeface="Arial" panose="020B0604020202020204" pitchFamily="34" charset="0"/>
                <a:ea typeface="Arial" panose="020B0604020202020204" pitchFamily="34" charset="0"/>
                <a:cs typeface="+mn-ea"/>
              </a:rPr>
              <a:t> </a:t>
            </a:r>
            <a:fld id="{9A0DB2DC-4C9A-4742-B13C-FB6460FD3503}" type="slidenum">
              <a:rPr lang="de-DE" altLang="en-US" sz="1000" strike="noStrike" noProof="1" dirty="0">
                <a:latin typeface="Arial" panose="020B0604020202020204" pitchFamily="34" charset="0"/>
                <a:ea typeface="Arial" panose="020B0604020202020204" pitchFamily="34" charset="0"/>
                <a:cs typeface="+mn-ea"/>
              </a:rPr>
              <a:pPr lvl="0" eaLnBrk="1" fontAlgn="base" hangingPunct="1"/>
              <a:t>‹#›</a:t>
            </a:fld>
            <a:endParaRPr lang="de-DE" altLang="en-US" sz="1000" strike="noStrike" noProof="1"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>
    <p:cover dir="u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0" tIns="45720" rIns="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6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anose="05000000000000000000" pitchFamily="2" charset="2"/>
              <a:buNone/>
              <a:defRPr/>
            </a:pPr>
            <a:endParaRPr kumimoji="0" lang="zh-CN" altLang="en-US" sz="3200" b="1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 eaLnBrk="1" fontAlgn="base" hangingPunct="1"/>
            <a:r>
              <a:rPr lang="de-DE" altLang="en-US" sz="1000" strike="noStrike" noProof="1">
                <a:latin typeface="Arial" panose="020B0604020202020204" pitchFamily="34" charset="0"/>
                <a:ea typeface="Arial" panose="020B0604020202020204" pitchFamily="34" charset="0"/>
                <a:cs typeface="+mn-ea"/>
              </a:rPr>
              <a:t>Page </a:t>
            </a:r>
            <a:r>
              <a:rPr lang="de-DE" altLang="en-US" sz="1000" strike="noStrike" noProof="1">
                <a:latin typeface="Arial" panose="020B0604020202020204" pitchFamily="34" charset="0"/>
                <a:ea typeface="Arial" panose="020B0604020202020204" pitchFamily="34" charset="0"/>
                <a:cs typeface="+mn-ea"/>
                <a:sym typeface="Wingdings" panose="05000000000000000000" pitchFamily="2" charset="2"/>
              </a:rPr>
              <a:t></a:t>
            </a:r>
            <a:r>
              <a:rPr lang="de-DE" altLang="en-US" sz="1000" strike="noStrike" noProof="1">
                <a:latin typeface="Arial" panose="020B0604020202020204" pitchFamily="34" charset="0"/>
                <a:ea typeface="Arial" panose="020B0604020202020204" pitchFamily="34" charset="0"/>
                <a:cs typeface="+mn-ea"/>
              </a:rPr>
              <a:t> </a:t>
            </a:r>
            <a:fld id="{9A0DB2DC-4C9A-4742-B13C-FB6460FD3503}" type="slidenum">
              <a:rPr lang="de-DE" altLang="en-US" sz="1000" strike="noStrike" noProof="1" dirty="0">
                <a:latin typeface="Arial" panose="020B0604020202020204" pitchFamily="34" charset="0"/>
                <a:ea typeface="Arial" panose="020B0604020202020204" pitchFamily="34" charset="0"/>
                <a:cs typeface="+mn-ea"/>
              </a:rPr>
              <a:pPr lvl="0" eaLnBrk="1" fontAlgn="base" hangingPunct="1"/>
              <a:t>‹#›</a:t>
            </a:fld>
            <a:endParaRPr lang="de-DE" altLang="en-US" sz="1000" strike="noStrike" noProof="1"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>
    <p:cover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1" name="图片 6" descr="w02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cover dir="u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 eaLnBrk="1" fontAlgn="base" hangingPunct="1"/>
            <a:r>
              <a:rPr lang="de-DE" altLang="en-US" sz="1000" strike="noStrike" noProof="1">
                <a:latin typeface="Arial" panose="020B0604020202020204" pitchFamily="34" charset="0"/>
                <a:ea typeface="Arial" panose="020B0604020202020204" pitchFamily="34" charset="0"/>
                <a:cs typeface="+mn-ea"/>
              </a:rPr>
              <a:t>Page </a:t>
            </a:r>
            <a:r>
              <a:rPr lang="de-DE" altLang="en-US" sz="1000" strike="noStrike" noProof="1">
                <a:latin typeface="Arial" panose="020B0604020202020204" pitchFamily="34" charset="0"/>
                <a:ea typeface="Arial" panose="020B0604020202020204" pitchFamily="34" charset="0"/>
                <a:cs typeface="+mn-ea"/>
                <a:sym typeface="Wingdings" panose="05000000000000000000" pitchFamily="2" charset="2"/>
              </a:rPr>
              <a:t></a:t>
            </a:r>
            <a:r>
              <a:rPr lang="de-DE" altLang="en-US" sz="1000" strike="noStrike" noProof="1">
                <a:latin typeface="Arial" panose="020B0604020202020204" pitchFamily="34" charset="0"/>
                <a:ea typeface="Arial" panose="020B0604020202020204" pitchFamily="34" charset="0"/>
                <a:cs typeface="+mn-ea"/>
              </a:rPr>
              <a:t> </a:t>
            </a:r>
            <a:fld id="{9A0DB2DC-4C9A-4742-B13C-FB6460FD3503}" type="slidenum">
              <a:rPr lang="de-DE" altLang="en-US" sz="1000" strike="noStrike" noProof="1" dirty="0">
                <a:latin typeface="Arial" panose="020B0604020202020204" pitchFamily="34" charset="0"/>
                <a:ea typeface="Arial" panose="020B0604020202020204" pitchFamily="34" charset="0"/>
                <a:cs typeface="+mn-ea"/>
              </a:rPr>
              <a:pPr lvl="0" eaLnBrk="1" fontAlgn="base" hangingPunct="1"/>
              <a:t>‹#›</a:t>
            </a:fld>
            <a:endParaRPr lang="de-DE" altLang="en-US" sz="1000" strike="noStrike" noProof="1"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>
    <p:cover dir="u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705600" y="192088"/>
            <a:ext cx="2133600" cy="58134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04800" y="192088"/>
            <a:ext cx="6248400" cy="58134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 eaLnBrk="1" fontAlgn="base" hangingPunct="1"/>
            <a:r>
              <a:rPr lang="de-DE" altLang="en-US" sz="1000" strike="noStrike" noProof="1">
                <a:latin typeface="Arial" panose="020B0604020202020204" pitchFamily="34" charset="0"/>
                <a:ea typeface="Arial" panose="020B0604020202020204" pitchFamily="34" charset="0"/>
                <a:cs typeface="+mn-ea"/>
              </a:rPr>
              <a:t>Page </a:t>
            </a:r>
            <a:r>
              <a:rPr lang="de-DE" altLang="en-US" sz="1000" strike="noStrike" noProof="1">
                <a:latin typeface="Arial" panose="020B0604020202020204" pitchFamily="34" charset="0"/>
                <a:ea typeface="Arial" panose="020B0604020202020204" pitchFamily="34" charset="0"/>
                <a:cs typeface="+mn-ea"/>
                <a:sym typeface="Wingdings" panose="05000000000000000000" pitchFamily="2" charset="2"/>
              </a:rPr>
              <a:t></a:t>
            </a:r>
            <a:r>
              <a:rPr lang="de-DE" altLang="en-US" sz="1000" strike="noStrike" noProof="1">
                <a:latin typeface="Arial" panose="020B0604020202020204" pitchFamily="34" charset="0"/>
                <a:ea typeface="Arial" panose="020B0604020202020204" pitchFamily="34" charset="0"/>
                <a:cs typeface="+mn-ea"/>
              </a:rPr>
              <a:t> </a:t>
            </a:r>
            <a:fld id="{9A0DB2DC-4C9A-4742-B13C-FB6460FD3503}" type="slidenum">
              <a:rPr lang="de-DE" altLang="en-US" sz="1000" strike="noStrike" noProof="1" dirty="0">
                <a:latin typeface="Arial" panose="020B0604020202020204" pitchFamily="34" charset="0"/>
                <a:ea typeface="Arial" panose="020B0604020202020204" pitchFamily="34" charset="0"/>
                <a:cs typeface="+mn-ea"/>
              </a:rPr>
              <a:pPr lvl="0" eaLnBrk="1" fontAlgn="base" hangingPunct="1"/>
              <a:t>‹#›</a:t>
            </a:fld>
            <a:endParaRPr lang="de-DE" altLang="en-US" sz="1000" strike="noStrike" noProof="1"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>
    <p:cover dir="u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</p:spTree>
  </p:cSld>
  <p:clrMapOvr>
    <a:masterClrMapping/>
  </p:clrMapOvr>
  <p:transition>
    <p:cover dir="u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  <p:transition>
    <p:cover dir="u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</p:spTree>
  </p:cSld>
  <p:clrMapOvr>
    <a:masterClrMapping/>
  </p:clrMapOvr>
  <p:transition>
    <p:cover dir="u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68313" y="1125538"/>
            <a:ext cx="4027487" cy="51831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125538"/>
            <a:ext cx="4027488" cy="51831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  <p:transition>
    <p:cover dir="u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  <p:transition>
    <p:cover dir="u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</p:spTree>
  </p:cSld>
  <p:clrMapOvr>
    <a:masterClrMapping/>
  </p:clrMapOvr>
  <p:transition>
    <p:cover dir="u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cover dir="u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</p:spTree>
  </p:cSld>
  <p:clrMapOvr>
    <a:masterClrMapping/>
  </p:clrMapOvr>
  <p:transition>
    <p:cover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5" name="图片 6" descr="w03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cover dir="u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anose="05000000000000000000" pitchFamily="2" charset="2"/>
              <a:buNone/>
              <a:defRPr/>
            </a:pPr>
            <a:endParaRPr kumimoji="0" lang="zh-CN" altLang="en-US" sz="3200" b="1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</p:spTree>
  </p:cSld>
  <p:clrMapOvr>
    <a:masterClrMapping/>
  </p:clrMapOvr>
  <p:transition>
    <p:cover dir="u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  <p:transition>
    <p:cover dir="u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4638" y="188913"/>
            <a:ext cx="2051050" cy="6119812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68313" y="188913"/>
            <a:ext cx="6003925" cy="6119812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  <p:transition>
    <p:cover dir="u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anose="02010600040101010101" pitchFamily="2" charset="-122"/>
              <a:cs typeface="+mn-cs"/>
            </a:endParaRPr>
          </a:p>
        </p:txBody>
      </p:sp>
    </p:spTree>
  </p:cSld>
  <p:clrMapOvr>
    <a:masterClrMapping/>
  </p:clrMapOvr>
  <p:transition>
    <p:cover dir="u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anose="02010600040101010101" pitchFamily="2" charset="-122"/>
              <a:cs typeface="+mn-cs"/>
            </a:endParaRPr>
          </a:p>
        </p:txBody>
      </p:sp>
    </p:spTree>
  </p:cSld>
  <p:clrMapOvr>
    <a:masterClrMapping/>
  </p:clrMapOvr>
  <p:transition>
    <p:cover dir="u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anose="02010600040101010101" pitchFamily="2" charset="-122"/>
              <a:cs typeface="+mn-cs"/>
            </a:endParaRPr>
          </a:p>
        </p:txBody>
      </p:sp>
    </p:spTree>
  </p:cSld>
  <p:clrMapOvr>
    <a:masterClrMapping/>
  </p:clrMapOvr>
  <p:transition>
    <p:cover dir="u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14325" y="1614488"/>
            <a:ext cx="4186238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2963" y="1614488"/>
            <a:ext cx="4186237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anose="02010600040101010101" pitchFamily="2" charset="-122"/>
              <a:cs typeface="+mn-cs"/>
            </a:endParaRPr>
          </a:p>
        </p:txBody>
      </p:sp>
    </p:spTree>
  </p:cSld>
  <p:clrMapOvr>
    <a:masterClrMapping/>
  </p:clrMapOvr>
  <p:transition>
    <p:cover dir="u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anose="02010600040101010101" pitchFamily="2" charset="-122"/>
              <a:cs typeface="+mn-cs"/>
            </a:endParaRPr>
          </a:p>
        </p:txBody>
      </p:sp>
    </p:spTree>
  </p:cSld>
  <p:clrMapOvr>
    <a:masterClrMapping/>
  </p:clrMapOvr>
  <p:transition>
    <p:cover dir="u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anose="02010600040101010101" pitchFamily="2" charset="-122"/>
              <a:cs typeface="+mn-cs"/>
            </a:endParaRPr>
          </a:p>
        </p:txBody>
      </p:sp>
    </p:spTree>
  </p:cSld>
  <p:clrMapOvr>
    <a:masterClrMapping/>
  </p:clrMapOvr>
  <p:transition>
    <p:cover dir="u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脚占位符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anose="02010600040101010101" pitchFamily="2" charset="-122"/>
              <a:cs typeface="+mn-cs"/>
            </a:endParaRPr>
          </a:p>
        </p:txBody>
      </p:sp>
    </p:spTree>
  </p:cSld>
  <p:clrMapOvr>
    <a:masterClrMapping/>
  </p:clrMapOvr>
  <p:transition>
    <p:cover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9" name="图片 6" descr="w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  <p:transition>
    <p:cover dir="u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anose="02010600040101010101" pitchFamily="2" charset="-122"/>
              <a:cs typeface="+mn-cs"/>
            </a:endParaRPr>
          </a:p>
        </p:txBody>
      </p:sp>
    </p:spTree>
  </p:cSld>
  <p:clrMapOvr>
    <a:masterClrMapping/>
  </p:clrMapOvr>
  <p:transition>
    <p:cover dir="u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0" tIns="45720" rIns="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6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anose="05000000000000000000" pitchFamily="2" charset="2"/>
              <a:buNone/>
              <a:defRPr/>
            </a:pPr>
            <a:endParaRPr kumimoji="0" lang="zh-CN" altLang="en-US" sz="3200" b="1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anose="02010600040101010101" pitchFamily="2" charset="-122"/>
              <a:cs typeface="+mn-cs"/>
            </a:endParaRPr>
          </a:p>
        </p:txBody>
      </p:sp>
    </p:spTree>
  </p:cSld>
  <p:clrMapOvr>
    <a:masterClrMapping/>
  </p:clrMapOvr>
  <p:transition>
    <p:cover dir="u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anose="02010600040101010101" pitchFamily="2" charset="-122"/>
              <a:cs typeface="+mn-cs"/>
            </a:endParaRPr>
          </a:p>
        </p:txBody>
      </p:sp>
    </p:spTree>
  </p:cSld>
  <p:clrMapOvr>
    <a:masterClrMapping/>
  </p:clrMapOvr>
  <p:transition>
    <p:cover dir="u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705600" y="192088"/>
            <a:ext cx="2133600" cy="58134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04800" y="192088"/>
            <a:ext cx="6248400" cy="58134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anose="02010600040101010101" pitchFamily="2" charset="-122"/>
              <a:cs typeface="+mn-cs"/>
            </a:endParaRPr>
          </a:p>
        </p:txBody>
      </p:sp>
    </p:spTree>
  </p:cSld>
  <p:clrMapOvr>
    <a:masterClrMapping/>
  </p:clrMapOvr>
  <p:transition>
    <p:cover dir="u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anose="02010600040101010101" pitchFamily="2" charset="-122"/>
              <a:cs typeface="+mn-cs"/>
            </a:endParaRPr>
          </a:p>
        </p:txBody>
      </p:sp>
    </p:spTree>
  </p:cSld>
  <p:clrMapOvr>
    <a:masterClrMapping/>
  </p:clrMapOvr>
  <p:transition>
    <p:cover dir="u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anose="02010600040101010101" pitchFamily="2" charset="-122"/>
              <a:cs typeface="+mn-cs"/>
            </a:endParaRPr>
          </a:p>
        </p:txBody>
      </p:sp>
    </p:spTree>
  </p:cSld>
  <p:clrMapOvr>
    <a:masterClrMapping/>
  </p:clrMapOvr>
  <p:transition>
    <p:cover dir="u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anose="02010600040101010101" pitchFamily="2" charset="-122"/>
              <a:cs typeface="+mn-cs"/>
            </a:endParaRPr>
          </a:p>
        </p:txBody>
      </p:sp>
    </p:spTree>
  </p:cSld>
  <p:clrMapOvr>
    <a:masterClrMapping/>
  </p:clrMapOvr>
  <p:transition>
    <p:cover dir="u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14325" y="1614488"/>
            <a:ext cx="4186238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2963" y="1614488"/>
            <a:ext cx="4186237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anose="02010600040101010101" pitchFamily="2" charset="-122"/>
              <a:cs typeface="+mn-cs"/>
            </a:endParaRPr>
          </a:p>
        </p:txBody>
      </p:sp>
    </p:spTree>
  </p:cSld>
  <p:clrMapOvr>
    <a:masterClrMapping/>
  </p:clrMapOvr>
  <p:transition>
    <p:cover dir="u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anose="02010600040101010101" pitchFamily="2" charset="-122"/>
              <a:cs typeface="+mn-cs"/>
            </a:endParaRPr>
          </a:p>
        </p:txBody>
      </p:sp>
    </p:spTree>
  </p:cSld>
  <p:clrMapOvr>
    <a:masterClrMapping/>
  </p:clrMapOvr>
  <p:transition>
    <p:cover dir="u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anose="02010600040101010101" pitchFamily="2" charset="-122"/>
              <a:cs typeface="+mn-cs"/>
            </a:endParaRPr>
          </a:p>
        </p:txBody>
      </p:sp>
    </p:spTree>
  </p:cSld>
  <p:clrMapOvr>
    <a:masterClrMapping/>
  </p:clrMapOvr>
  <p:transition>
    <p:cover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3" name="图片 6" descr="w2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cover dir="u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脚占位符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anose="02010600040101010101" pitchFamily="2" charset="-122"/>
              <a:cs typeface="+mn-cs"/>
            </a:endParaRPr>
          </a:p>
        </p:txBody>
      </p:sp>
    </p:spTree>
  </p:cSld>
  <p:clrMapOvr>
    <a:masterClrMapping/>
  </p:clrMapOvr>
  <p:transition>
    <p:cover dir="u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anose="02010600040101010101" pitchFamily="2" charset="-122"/>
              <a:cs typeface="+mn-cs"/>
            </a:endParaRPr>
          </a:p>
        </p:txBody>
      </p:sp>
    </p:spTree>
  </p:cSld>
  <p:clrMapOvr>
    <a:masterClrMapping/>
  </p:clrMapOvr>
  <p:transition>
    <p:cover dir="u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0" tIns="45720" rIns="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6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anose="05000000000000000000" pitchFamily="2" charset="2"/>
              <a:buNone/>
              <a:defRPr/>
            </a:pPr>
            <a:endParaRPr kumimoji="0" lang="zh-CN" altLang="en-US" sz="3200" b="1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anose="02010600040101010101" pitchFamily="2" charset="-122"/>
              <a:cs typeface="+mn-cs"/>
            </a:endParaRPr>
          </a:p>
        </p:txBody>
      </p:sp>
    </p:spTree>
  </p:cSld>
  <p:clrMapOvr>
    <a:masterClrMapping/>
  </p:clrMapOvr>
  <p:transition>
    <p:cover dir="u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anose="02010600040101010101" pitchFamily="2" charset="-122"/>
              <a:cs typeface="+mn-cs"/>
            </a:endParaRPr>
          </a:p>
        </p:txBody>
      </p:sp>
    </p:spTree>
  </p:cSld>
  <p:clrMapOvr>
    <a:masterClrMapping/>
  </p:clrMapOvr>
  <p:transition>
    <p:cover dir="u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705600" y="192088"/>
            <a:ext cx="2133600" cy="58134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04800" y="192088"/>
            <a:ext cx="6248400" cy="58134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anose="02010600040101010101" pitchFamily="2" charset="-122"/>
              <a:cs typeface="+mn-cs"/>
            </a:endParaRPr>
          </a:p>
        </p:txBody>
      </p:sp>
    </p:spTree>
  </p:cSld>
  <p:clrMapOvr>
    <a:masterClrMapping/>
  </p:clrMapOvr>
  <p:transition>
    <p:cover dir="u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anose="02010600040101010101" pitchFamily="2" charset="-122"/>
              <a:cs typeface="+mn-cs"/>
            </a:endParaRPr>
          </a:p>
        </p:txBody>
      </p:sp>
    </p:spTree>
  </p:cSld>
  <p:clrMapOvr>
    <a:masterClrMapping/>
  </p:clrMapOvr>
  <p:transition>
    <p:cover dir="u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anose="02010600040101010101" pitchFamily="2" charset="-122"/>
              <a:cs typeface="+mn-cs"/>
            </a:endParaRPr>
          </a:p>
        </p:txBody>
      </p:sp>
    </p:spTree>
  </p:cSld>
  <p:clrMapOvr>
    <a:masterClrMapping/>
  </p:clrMapOvr>
  <p:transition>
    <p:cover dir="u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anose="02010600040101010101" pitchFamily="2" charset="-122"/>
              <a:cs typeface="+mn-cs"/>
            </a:endParaRPr>
          </a:p>
        </p:txBody>
      </p:sp>
    </p:spTree>
  </p:cSld>
  <p:clrMapOvr>
    <a:masterClrMapping/>
  </p:clrMapOvr>
  <p:transition>
    <p:cover dir="u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14325" y="1614488"/>
            <a:ext cx="4186238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2963" y="1614488"/>
            <a:ext cx="4186237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anose="02010600040101010101" pitchFamily="2" charset="-122"/>
              <a:cs typeface="+mn-cs"/>
            </a:endParaRPr>
          </a:p>
        </p:txBody>
      </p:sp>
    </p:spTree>
  </p:cSld>
  <p:clrMapOvr>
    <a:masterClrMapping/>
  </p:clrMapOvr>
  <p:transition>
    <p:cover dir="u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anose="02010600040101010101" pitchFamily="2" charset="-122"/>
              <a:cs typeface="+mn-cs"/>
            </a:endParaRPr>
          </a:p>
        </p:txBody>
      </p:sp>
    </p:spTree>
  </p:cSld>
  <p:clrMapOvr>
    <a:masterClrMapping/>
  </p:clrMapOvr>
  <p:transition>
    <p:cover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7" name="图片 6" descr="w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cover dir="u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anose="02010600040101010101" pitchFamily="2" charset="-122"/>
              <a:cs typeface="+mn-cs"/>
            </a:endParaRPr>
          </a:p>
        </p:txBody>
      </p:sp>
    </p:spTree>
  </p:cSld>
  <p:clrMapOvr>
    <a:masterClrMapping/>
  </p:clrMapOvr>
  <p:transition>
    <p:cover dir="u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脚占位符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anose="02010600040101010101" pitchFamily="2" charset="-122"/>
              <a:cs typeface="+mn-cs"/>
            </a:endParaRPr>
          </a:p>
        </p:txBody>
      </p:sp>
    </p:spTree>
  </p:cSld>
  <p:clrMapOvr>
    <a:masterClrMapping/>
  </p:clrMapOvr>
  <p:transition>
    <p:cover dir="u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anose="02010600040101010101" pitchFamily="2" charset="-122"/>
              <a:cs typeface="+mn-cs"/>
            </a:endParaRPr>
          </a:p>
        </p:txBody>
      </p:sp>
    </p:spTree>
  </p:cSld>
  <p:clrMapOvr>
    <a:masterClrMapping/>
  </p:clrMapOvr>
  <p:transition>
    <p:cover dir="u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0" tIns="45720" rIns="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6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anose="05000000000000000000" pitchFamily="2" charset="2"/>
              <a:buNone/>
              <a:defRPr/>
            </a:pPr>
            <a:endParaRPr kumimoji="0" lang="zh-CN" altLang="en-US" sz="3200" b="1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anose="02010600040101010101" pitchFamily="2" charset="-122"/>
              <a:cs typeface="+mn-cs"/>
            </a:endParaRPr>
          </a:p>
        </p:txBody>
      </p:sp>
    </p:spTree>
  </p:cSld>
  <p:clrMapOvr>
    <a:masterClrMapping/>
  </p:clrMapOvr>
  <p:transition>
    <p:cover dir="u"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anose="02010600040101010101" pitchFamily="2" charset="-122"/>
              <a:cs typeface="+mn-cs"/>
            </a:endParaRPr>
          </a:p>
        </p:txBody>
      </p:sp>
    </p:spTree>
  </p:cSld>
  <p:clrMapOvr>
    <a:masterClrMapping/>
  </p:clrMapOvr>
  <p:transition>
    <p:cover dir="u"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705600" y="192088"/>
            <a:ext cx="2133600" cy="58134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04800" y="192088"/>
            <a:ext cx="6248400" cy="58134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anose="02010600040101010101" pitchFamily="2" charset="-122"/>
              <a:cs typeface="+mn-cs"/>
            </a:endParaRPr>
          </a:p>
        </p:txBody>
      </p:sp>
    </p:spTree>
  </p:cSld>
  <p:clrMapOvr>
    <a:masterClrMapping/>
  </p:clrMapOvr>
  <p:transition>
    <p:cover dir="u"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anose="02010600040101010101" pitchFamily="2" charset="-122"/>
              <a:cs typeface="+mn-cs"/>
            </a:endParaRPr>
          </a:p>
        </p:txBody>
      </p:sp>
    </p:spTree>
  </p:cSld>
  <p:clrMapOvr>
    <a:masterClrMapping/>
  </p:clrMapOvr>
  <p:transition>
    <p:cover dir="u"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anose="02010600040101010101" pitchFamily="2" charset="-122"/>
              <a:cs typeface="+mn-cs"/>
            </a:endParaRPr>
          </a:p>
        </p:txBody>
      </p:sp>
    </p:spTree>
  </p:cSld>
  <p:clrMapOvr>
    <a:masterClrMapping/>
  </p:clrMapOvr>
  <p:transition>
    <p:cover dir="u"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anose="02010600040101010101" pitchFamily="2" charset="-122"/>
              <a:cs typeface="+mn-cs"/>
            </a:endParaRPr>
          </a:p>
        </p:txBody>
      </p:sp>
    </p:spTree>
  </p:cSld>
  <p:clrMapOvr>
    <a:masterClrMapping/>
  </p:clrMapOvr>
  <p:transition>
    <p:cover dir="u"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14325" y="1614488"/>
            <a:ext cx="4186238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2963" y="1614488"/>
            <a:ext cx="4186237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anose="02010600040101010101" pitchFamily="2" charset="-122"/>
              <a:cs typeface="+mn-cs"/>
            </a:endParaRPr>
          </a:p>
        </p:txBody>
      </p:sp>
    </p:spTree>
  </p:cSld>
  <p:clrMapOvr>
    <a:masterClrMapping/>
  </p:clrMapOvr>
  <p:transition>
    <p:cover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1" name="图片 6" descr="2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cover dir="u"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anose="02010600040101010101" pitchFamily="2" charset="-122"/>
              <a:cs typeface="+mn-cs"/>
            </a:endParaRPr>
          </a:p>
        </p:txBody>
      </p:sp>
    </p:spTree>
  </p:cSld>
  <p:clrMapOvr>
    <a:masterClrMapping/>
  </p:clrMapOvr>
  <p:transition>
    <p:cover dir="u"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anose="02010600040101010101" pitchFamily="2" charset="-122"/>
              <a:cs typeface="+mn-cs"/>
            </a:endParaRPr>
          </a:p>
        </p:txBody>
      </p:sp>
    </p:spTree>
  </p:cSld>
  <p:clrMapOvr>
    <a:masterClrMapping/>
  </p:clrMapOvr>
  <p:transition>
    <p:cover dir="u"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脚占位符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anose="02010600040101010101" pitchFamily="2" charset="-122"/>
              <a:cs typeface="+mn-cs"/>
            </a:endParaRPr>
          </a:p>
        </p:txBody>
      </p:sp>
    </p:spTree>
  </p:cSld>
  <p:clrMapOvr>
    <a:masterClrMapping/>
  </p:clrMapOvr>
  <p:transition>
    <p:cover dir="u"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anose="02010600040101010101" pitchFamily="2" charset="-122"/>
              <a:cs typeface="+mn-cs"/>
            </a:endParaRPr>
          </a:p>
        </p:txBody>
      </p:sp>
    </p:spTree>
  </p:cSld>
  <p:clrMapOvr>
    <a:masterClrMapping/>
  </p:clrMapOvr>
  <p:transition>
    <p:cover dir="u"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0" tIns="45720" rIns="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6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anose="05000000000000000000" pitchFamily="2" charset="2"/>
              <a:buNone/>
              <a:defRPr/>
            </a:pPr>
            <a:endParaRPr kumimoji="0" lang="zh-CN" altLang="en-US" sz="3200" b="1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anose="02010600040101010101" pitchFamily="2" charset="-122"/>
              <a:cs typeface="+mn-cs"/>
            </a:endParaRPr>
          </a:p>
        </p:txBody>
      </p:sp>
    </p:spTree>
  </p:cSld>
  <p:clrMapOvr>
    <a:masterClrMapping/>
  </p:clrMapOvr>
  <p:transition>
    <p:cover dir="u"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anose="02010600040101010101" pitchFamily="2" charset="-122"/>
              <a:cs typeface="+mn-cs"/>
            </a:endParaRPr>
          </a:p>
        </p:txBody>
      </p:sp>
    </p:spTree>
  </p:cSld>
  <p:clrMapOvr>
    <a:masterClrMapping/>
  </p:clrMapOvr>
  <p:transition>
    <p:cover dir="u"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705600" y="192088"/>
            <a:ext cx="2133600" cy="58134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04800" y="192088"/>
            <a:ext cx="6248400" cy="58134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anose="02010600040101010101" pitchFamily="2" charset="-122"/>
              <a:cs typeface="+mn-cs"/>
            </a:endParaRPr>
          </a:p>
        </p:txBody>
      </p:sp>
    </p:spTree>
  </p:cSld>
  <p:clrMapOvr>
    <a:masterClrMapping/>
  </p:clrMapOvr>
  <p:transition>
    <p:cover dir="u"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anose="02010600040101010101" pitchFamily="2" charset="-122"/>
              <a:cs typeface="+mn-cs"/>
            </a:endParaRPr>
          </a:p>
        </p:txBody>
      </p:sp>
    </p:spTree>
  </p:cSld>
  <p:clrMapOvr>
    <a:masterClrMapping/>
  </p:clrMapOvr>
  <p:transition>
    <p:cover dir="u"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anose="02010600040101010101" pitchFamily="2" charset="-122"/>
              <a:cs typeface="+mn-cs"/>
            </a:endParaRPr>
          </a:p>
        </p:txBody>
      </p:sp>
    </p:spTree>
  </p:cSld>
  <p:clrMapOvr>
    <a:masterClrMapping/>
  </p:clrMapOvr>
  <p:transition>
    <p:cover dir="u"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anose="02010600040101010101" pitchFamily="2" charset="-122"/>
              <a:cs typeface="+mn-cs"/>
            </a:endParaRPr>
          </a:p>
        </p:txBody>
      </p:sp>
    </p:spTree>
  </p:cSld>
  <p:clrMapOvr>
    <a:masterClrMapping/>
  </p:clrMapOvr>
  <p:transition>
    <p:cover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文本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5" name="图片 6" descr="3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06" name="图片 7" descr="w42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cover dir="u"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14325" y="1614488"/>
            <a:ext cx="4186238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2963" y="1614488"/>
            <a:ext cx="4186237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anose="02010600040101010101" pitchFamily="2" charset="-122"/>
              <a:cs typeface="+mn-cs"/>
            </a:endParaRPr>
          </a:p>
        </p:txBody>
      </p:sp>
    </p:spTree>
  </p:cSld>
  <p:clrMapOvr>
    <a:masterClrMapping/>
  </p:clrMapOvr>
  <p:transition>
    <p:cover dir="u"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anose="02010600040101010101" pitchFamily="2" charset="-122"/>
              <a:cs typeface="+mn-cs"/>
            </a:endParaRPr>
          </a:p>
        </p:txBody>
      </p:sp>
    </p:spTree>
  </p:cSld>
  <p:clrMapOvr>
    <a:masterClrMapping/>
  </p:clrMapOvr>
  <p:transition>
    <p:cover dir="u"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anose="02010600040101010101" pitchFamily="2" charset="-122"/>
              <a:cs typeface="+mn-cs"/>
            </a:endParaRPr>
          </a:p>
        </p:txBody>
      </p:sp>
    </p:spTree>
  </p:cSld>
  <p:clrMapOvr>
    <a:masterClrMapping/>
  </p:clrMapOvr>
  <p:transition>
    <p:cover dir="u"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脚占位符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anose="02010600040101010101" pitchFamily="2" charset="-122"/>
              <a:cs typeface="+mn-cs"/>
            </a:endParaRPr>
          </a:p>
        </p:txBody>
      </p:sp>
    </p:spTree>
  </p:cSld>
  <p:clrMapOvr>
    <a:masterClrMapping/>
  </p:clrMapOvr>
  <p:transition>
    <p:cover dir="u"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anose="02010600040101010101" pitchFamily="2" charset="-122"/>
              <a:cs typeface="+mn-cs"/>
            </a:endParaRPr>
          </a:p>
        </p:txBody>
      </p:sp>
    </p:spTree>
  </p:cSld>
  <p:clrMapOvr>
    <a:masterClrMapping/>
  </p:clrMapOvr>
  <p:transition>
    <p:cover dir="u"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0" tIns="45720" rIns="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6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anose="05000000000000000000" pitchFamily="2" charset="2"/>
              <a:buNone/>
              <a:defRPr/>
            </a:pPr>
            <a:endParaRPr kumimoji="0" lang="zh-CN" altLang="en-US" sz="3200" b="1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anose="02010600040101010101" pitchFamily="2" charset="-122"/>
              <a:cs typeface="+mn-cs"/>
            </a:endParaRPr>
          </a:p>
        </p:txBody>
      </p:sp>
    </p:spTree>
  </p:cSld>
  <p:clrMapOvr>
    <a:masterClrMapping/>
  </p:clrMapOvr>
  <p:transition>
    <p:cover dir="u"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anose="02010600040101010101" pitchFamily="2" charset="-122"/>
              <a:cs typeface="+mn-cs"/>
            </a:endParaRPr>
          </a:p>
        </p:txBody>
      </p:sp>
    </p:spTree>
  </p:cSld>
  <p:clrMapOvr>
    <a:masterClrMapping/>
  </p:clrMapOvr>
  <p:transition>
    <p:cover dir="u"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705600" y="192088"/>
            <a:ext cx="2133600" cy="58134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04800" y="192088"/>
            <a:ext cx="6248400" cy="58134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anose="02010600040101010101" pitchFamily="2" charset="-122"/>
              <a:cs typeface="+mn-cs"/>
            </a:endParaRPr>
          </a:p>
        </p:txBody>
      </p:sp>
    </p:spTree>
  </p:cSld>
  <p:clrMapOvr>
    <a:masterClrMapping/>
  </p:clrMapOvr>
  <p:transition>
    <p:cover dir="u"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空心弧 6"/>
          <p:cNvSpPr/>
          <p:nvPr/>
        </p:nvSpPr>
        <p:spPr bwMode="auto">
          <a:xfrm rot="7086271">
            <a:off x="5078413" y="2563813"/>
            <a:ext cx="1482725" cy="1482725"/>
          </a:xfrm>
          <a:prstGeom prst="blockArc">
            <a:avLst>
              <a:gd name="adj1" fmla="val 5502533"/>
              <a:gd name="adj2" fmla="val 1980318"/>
              <a:gd name="adj3" fmla="val 1053"/>
            </a:avLst>
          </a:prstGeom>
          <a:solidFill>
            <a:schemeClr val="accent1"/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1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2743200" y="2869200"/>
            <a:ext cx="3276000" cy="1008000"/>
          </a:xfrm>
        </p:spPr>
        <p:txBody>
          <a:bodyPr anchor="t">
            <a:normAutofit/>
          </a:bodyPr>
          <a:lstStyle>
            <a:lvl1pPr>
              <a:defRPr sz="6000" b="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0"/>
          </p:nvPr>
        </p:nvSpPr>
        <p:spPr>
          <a:xfrm>
            <a:off x="3024000" y="3916799"/>
            <a:ext cx="2192400" cy="527615"/>
          </a:xfrm>
        </p:spPr>
        <p:txBody>
          <a:bodyPr>
            <a:normAutofit/>
          </a:bodyPr>
          <a:lstStyle>
            <a:lvl1pPr marL="0" indent="0" algn="dist">
              <a:buNone/>
              <a:defRPr sz="1800">
                <a:solidFill>
                  <a:schemeClr val="accent2"/>
                </a:solidFill>
              </a:defRPr>
            </a:lvl1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8" name="日期占位符 7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buFont typeface="Arial" panose="020B0604020202020204" pitchFamily="34" charset="0"/>
              <a:buNone/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anose="02010600040101010101" pitchFamily="2" charset="-122"/>
              <a:cs typeface="+mn-cs"/>
            </a:endParaRPr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3"/>
          </p:nvPr>
        </p:nvSpPr>
        <p:spPr bwMode="auto">
          <a:xfrm>
            <a:off x="219075" y="6408738"/>
            <a:ext cx="1343025" cy="2476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b="1" i="0" kern="1200" cap="none" spc="0" normalizeH="0" baseline="0" noProof="0">
              <a:solidFill>
                <a:schemeClr val="tx1"/>
              </a:solidFill>
              <a:latin typeface="Arial" panose="020B0604020202020204" pitchFamily="34" charset="0"/>
              <a:ea typeface="华文细黑" panose="02010600040101010101" pitchFamily="2" charset="-122"/>
              <a:cs typeface="+mn-cs"/>
            </a:endParaRPr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Arial" panose="020B0604020202020204" pitchFamily="34" charset="0"/>
                <a:cs typeface="+mn-ea"/>
              </a:rPr>
              <a:pPr lvl="0" eaLnBrk="1" fontAlgn="base" hangingPunct="1"/>
              <a:t>‹#›</a:t>
            </a:fld>
            <a:endParaRPr lang="zh-CN" altLang="en-US" strike="noStrike" noProof="1"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>
    <p:cover dir="u"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blipFill rotWithShape="0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200" y="408675"/>
            <a:ext cx="7887600" cy="581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buFont typeface="Arial" panose="020B0604020202020204" pitchFamily="34" charset="0"/>
              <a:buNone/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anose="0201060004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3"/>
          </p:nvPr>
        </p:nvSpPr>
        <p:spPr bwMode="auto">
          <a:xfrm>
            <a:off x="219075" y="6408738"/>
            <a:ext cx="1343025" cy="2476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b="1" i="0" kern="1200" cap="none" spc="0" normalizeH="0" baseline="0" noProof="0">
              <a:solidFill>
                <a:schemeClr val="tx1"/>
              </a:solidFill>
              <a:latin typeface="Arial" panose="020B0604020202020204" pitchFamily="34" charset="0"/>
              <a:ea typeface="华文细黑" panose="0201060004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Arial" panose="020B0604020202020204" pitchFamily="34" charset="0"/>
                <a:cs typeface="+mn-ea"/>
              </a:rPr>
              <a:pPr lvl="0" eaLnBrk="1" fontAlgn="base" hangingPunct="1"/>
              <a:t>‹#›</a:t>
            </a:fld>
            <a:endParaRPr lang="zh-CN" altLang="en-US" strike="noStrike" noProof="1"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>
    <p:cover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3.jpe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13.jpe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13.jpe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image" Target="../media/image13.jpeg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image" Target="../media/image13.jpeg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13" Type="http://schemas.openxmlformats.org/officeDocument/2006/relationships/image" Target="../media/image13.jpeg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13" Type="http://schemas.openxmlformats.org/officeDocument/2006/relationships/slideLayout" Target="../slideLayouts/slideLayout178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slideLayout" Target="../slideLayouts/slideLayout177.xml"/><Relationship Id="rId2" Type="http://schemas.openxmlformats.org/officeDocument/2006/relationships/slideLayout" Target="../slideLayouts/slideLayout167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5" Type="http://schemas.openxmlformats.org/officeDocument/2006/relationships/theme" Target="../theme/theme16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Relationship Id="rId14" Type="http://schemas.openxmlformats.org/officeDocument/2006/relationships/slideLayout" Target="../slideLayouts/slideLayout17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11.jpe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image" Target="../media/image13.jpeg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image" Target="../media/image14.jpeg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image" Target="../media/image15.jpeg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image" Target="../media/image13.jpeg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13" Type="http://schemas.openxmlformats.org/officeDocument/2006/relationships/image" Target="../media/image13.jpeg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6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5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74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/><Relationship Id="rId13" Type="http://schemas.openxmlformats.org/officeDocument/2006/relationships/image" Target="../media/image13.jpeg"/><Relationship Id="rId3" Type="http://schemas.openxmlformats.org/officeDocument/2006/relationships/slideLayout" Target="../slideLayouts/slideLayout78.xml"/><Relationship Id="rId7" Type="http://schemas.openxmlformats.org/officeDocument/2006/relationships/slideLayout" Target="../slideLayouts/slideLayout82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7.xml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85.xml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4.xml"/><Relationship Id="rId13" Type="http://schemas.openxmlformats.org/officeDocument/2006/relationships/slideLayout" Target="../slideLayouts/slideLayout99.xml"/><Relationship Id="rId3" Type="http://schemas.openxmlformats.org/officeDocument/2006/relationships/slideLayout" Target="../slideLayouts/slideLayout89.xml"/><Relationship Id="rId7" Type="http://schemas.openxmlformats.org/officeDocument/2006/relationships/slideLayout" Target="../slideLayouts/slideLayout93.xml"/><Relationship Id="rId12" Type="http://schemas.openxmlformats.org/officeDocument/2006/relationships/slideLayout" Target="../slideLayouts/slideLayout98.xml"/><Relationship Id="rId2" Type="http://schemas.openxmlformats.org/officeDocument/2006/relationships/slideLayout" Target="../slideLayouts/slideLayout88.xml"/><Relationship Id="rId1" Type="http://schemas.openxmlformats.org/officeDocument/2006/relationships/slideLayout" Target="../slideLayouts/slideLayout87.xml"/><Relationship Id="rId6" Type="http://schemas.openxmlformats.org/officeDocument/2006/relationships/slideLayout" Target="../slideLayouts/slideLayout92.xml"/><Relationship Id="rId11" Type="http://schemas.openxmlformats.org/officeDocument/2006/relationships/slideLayout" Target="../slideLayouts/slideLayout97.xml"/><Relationship Id="rId5" Type="http://schemas.openxmlformats.org/officeDocument/2006/relationships/slideLayout" Target="../slideLayouts/slideLayout91.xml"/><Relationship Id="rId15" Type="http://schemas.openxmlformats.org/officeDocument/2006/relationships/image" Target="../media/image13.jpeg"/><Relationship Id="rId10" Type="http://schemas.openxmlformats.org/officeDocument/2006/relationships/slideLayout" Target="../slideLayouts/slideLayout96.xml"/><Relationship Id="rId4" Type="http://schemas.openxmlformats.org/officeDocument/2006/relationships/slideLayout" Target="../slideLayouts/slideLayout90.xml"/><Relationship Id="rId9" Type="http://schemas.openxmlformats.org/officeDocument/2006/relationships/slideLayout" Target="../slideLayouts/slideLayout95.xml"/><Relationship Id="rId1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12" cstate="print"/>
            <a:srcRect/>
            <a:stretch>
              <a:fillRect/>
            </a:stretch>
          </a:blipFill>
          <a:ln w="9525">
            <a:noFill/>
            <a:miter lim="800000"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1" i="1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anose="02010600040101010101" pitchFamily="2" charset="-122"/>
              <a:cs typeface="+mn-cs"/>
            </a:endParaRPr>
          </a:p>
        </p:txBody>
      </p:sp>
      <p:sp>
        <p:nvSpPr>
          <p:cNvPr id="1027" name="Rectangle 31"/>
          <p:cNvSpPr>
            <a:spLocks noGrp="1"/>
          </p:cNvSpPr>
          <p:nvPr>
            <p:ph type="body"/>
          </p:nvPr>
        </p:nvSpPr>
        <p:spPr>
          <a:xfrm>
            <a:off x="468313" y="1125538"/>
            <a:ext cx="8207375" cy="5183187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-342900"/>
            <a:r>
              <a:rPr lang="zh-CN" altLang="en-US" dirty="0"/>
              <a:t>单击此处编辑母版文本样式</a:t>
            </a:r>
          </a:p>
          <a:p>
            <a:pPr lvl="1" indent="-285750"/>
            <a:r>
              <a:rPr lang="zh-CN" altLang="en-US" dirty="0"/>
              <a:t>第二级</a:t>
            </a:r>
          </a:p>
          <a:p>
            <a:pPr lvl="2" indent="-228600"/>
            <a:r>
              <a:rPr lang="zh-CN" altLang="en-US" dirty="0"/>
              <a:t>第三级</a:t>
            </a:r>
          </a:p>
          <a:p>
            <a:pPr lvl="3" indent="-228600"/>
            <a:r>
              <a:rPr lang="zh-CN" altLang="en-US" dirty="0"/>
              <a:t>第四级</a:t>
            </a:r>
          </a:p>
        </p:txBody>
      </p:sp>
      <p:sp>
        <p:nvSpPr>
          <p:cNvPr id="1028" name="Rectangle 27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07375" cy="57467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1029" name="Rectangle 5"/>
          <p:cNvSpPr/>
          <p:nvPr/>
        </p:nvSpPr>
        <p:spPr>
          <a:xfrm>
            <a:off x="3851275" y="6524625"/>
            <a:ext cx="1439863" cy="1968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0" algn="ctr"/>
            <a:r>
              <a:rPr lang="de-DE" altLang="en-US" sz="1000" i="1" dirty="0">
                <a:latin typeface="Arial" panose="020B0604020202020204" pitchFamily="34" charset="0"/>
                <a:ea typeface="华文细黑" panose="02010600040101010101" pitchFamily="2" charset="-122"/>
              </a:rPr>
              <a:t>Page </a:t>
            </a:r>
            <a:r>
              <a:rPr lang="de-DE" altLang="en-US" sz="1000" i="1" dirty="0">
                <a:latin typeface="Arial" panose="020B0604020202020204" pitchFamily="34" charset="0"/>
                <a:ea typeface="华文细黑" panose="02010600040101010101" pitchFamily="2" charset="-122"/>
                <a:sym typeface="MS UI Gothic" panose="020B0600070205080204" pitchFamily="34" charset="-128"/>
              </a:rPr>
              <a:t></a:t>
            </a:r>
            <a:r>
              <a:rPr lang="de-DE" altLang="en-US" sz="1000" i="1" dirty="0">
                <a:latin typeface="Arial" panose="020B0604020202020204" pitchFamily="34" charset="0"/>
                <a:ea typeface="华文细黑" panose="02010600040101010101" pitchFamily="2" charset="-122"/>
              </a:rPr>
              <a:t> </a:t>
            </a:r>
            <a:fld id="{9A0DB2DC-4C9A-4742-B13C-FB6460FD3503}" type="slidenum">
              <a:rPr lang="zh-CN" altLang="en-US" sz="1000" i="1" dirty="0">
                <a:latin typeface="Arial" panose="020B0604020202020204" pitchFamily="34" charset="0"/>
                <a:ea typeface="华文细黑" panose="02010600040101010101" pitchFamily="2" charset="-122"/>
              </a:rPr>
              <a:pPr lvl="0" indent="0" algn="ctr"/>
              <a:t>‹#›</a:t>
            </a:fld>
            <a:endParaRPr lang="zh-CN" altLang="en-US" sz="1000" i="1" dirty="0">
              <a:latin typeface="Arial" panose="020B0604020202020204" pitchFamily="34" charset="0"/>
              <a:ea typeface="华文细黑" panose="02010600040101010101" pitchFamily="2" charset="-122"/>
            </a:endParaRPr>
          </a:p>
        </p:txBody>
      </p:sp>
      <p:sp>
        <p:nvSpPr>
          <p:cNvPr id="1030" name="Rectangle 7"/>
          <p:cNvSpPr>
            <a:spLocks noChangeArrowheads="1"/>
          </p:cNvSpPr>
          <p:nvPr/>
        </p:nvSpPr>
        <p:spPr bwMode="auto">
          <a:xfrm>
            <a:off x="468313" y="260350"/>
            <a:ext cx="1389063" cy="34925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DDDDDD"/>
              </a:gs>
            </a:gsLst>
            <a:lin ang="0" scaled="1"/>
          </a:gradFill>
          <a:ln w="9525">
            <a:solidFill>
              <a:srgbClr val="969696"/>
            </a:solidFill>
            <a:prstDash val="dash"/>
            <a:miter lim="800000"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de-DE" altLang="en-US" sz="1400" b="1" i="1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华文细黑" panose="02010600040101010101" pitchFamily="2" charset="-122"/>
                <a:cs typeface="+mn-cs"/>
              </a:rPr>
              <a:t>LOGO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ransition>
    <p:cover dir="u"/>
  </p:transition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panose="020B0604020202020204" pitchFamily="34" charset="0"/>
          <a:ea typeface="黑体" panose="02010600030101010101" pitchFamily="49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panose="020B0604020202020204" pitchFamily="34" charset="0"/>
          <a:ea typeface="黑体" panose="02010600030101010101" pitchFamily="49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panose="020B0604020202020204" pitchFamily="34" charset="0"/>
          <a:ea typeface="黑体" panose="02010600030101010101" pitchFamily="49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panose="020B0604020202020204" pitchFamily="34" charset="0"/>
          <a:ea typeface="黑体" panose="02010600030101010101" pitchFamily="49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panose="020B0604020202020204" pitchFamily="34" charset="0"/>
          <a:ea typeface="黑体" panose="02010600030101010101" pitchFamily="49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panose="020B0604020202020204" pitchFamily="34" charset="0"/>
          <a:ea typeface="黑体" panose="02010600030101010101" pitchFamily="49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panose="020B0604020202020204" pitchFamily="34" charset="0"/>
          <a:ea typeface="黑体" panose="02010600030101010101" pitchFamily="49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panose="020B0604020202020204" pitchFamily="34" charset="0"/>
          <a:ea typeface="黑体" panose="02010600030101010101" pitchFamily="49" charset="-122"/>
        </a:defRPr>
      </a:lvl9pPr>
    </p:titleStyle>
    <p:bodyStyle>
      <a:lvl1pPr marL="342900" indent="-3429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n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n"/>
        <a:defRPr sz="2800" b="1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n"/>
        <a:defRPr sz="1600" b="1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n"/>
        <a:defRPr sz="1400" b="1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2000" b="1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2000" b="1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2000" b="1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2000" b="1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2000" b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5"/>
          <p:cNvSpPr>
            <a:spLocks noChangeArrowheads="1"/>
          </p:cNvSpPr>
          <p:nvPr/>
        </p:nvSpPr>
        <p:spPr bwMode="auto">
          <a:xfrm>
            <a:off x="2162175" y="6408738"/>
            <a:ext cx="4784725" cy="2476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1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anose="02010600040101010101" pitchFamily="2" charset="-122"/>
              <a:cs typeface="+mn-cs"/>
            </a:endParaRPr>
          </a:p>
        </p:txBody>
      </p:sp>
      <p:sp>
        <p:nvSpPr>
          <p:cNvPr id="10243" name="Rectangle 7"/>
          <p:cNvSpPr>
            <a:spLocks noChangeArrowheads="1"/>
          </p:cNvSpPr>
          <p:nvPr/>
        </p:nvSpPr>
        <p:spPr bwMode="auto">
          <a:xfrm>
            <a:off x="7188200" y="6184900"/>
            <a:ext cx="1646238" cy="377825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DDDDDD"/>
              </a:gs>
            </a:gsLst>
            <a:lin ang="0" scaled="1"/>
          </a:gradFill>
          <a:ln w="9525">
            <a:solidFill>
              <a:srgbClr val="969696"/>
            </a:solidFill>
            <a:miter lim="800000"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de-DE" altLang="en-US" sz="16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华文细黑" panose="02010600040101010101" pitchFamily="2" charset="-122"/>
                <a:cs typeface="+mn-cs"/>
              </a:rPr>
              <a:t>YOUR LOGO</a:t>
            </a:r>
          </a:p>
        </p:txBody>
      </p:sp>
      <p:sp>
        <p:nvSpPr>
          <p:cNvPr id="10244" name="Rectangle 7"/>
          <p:cNvSpPr>
            <a:spLocks noGrp="1"/>
          </p:cNvSpPr>
          <p:nvPr>
            <p:ph type="title"/>
          </p:nvPr>
        </p:nvSpPr>
        <p:spPr>
          <a:xfrm>
            <a:off x="304800" y="192088"/>
            <a:ext cx="5540375" cy="600075"/>
          </a:xfrm>
          <a:prstGeom prst="rect">
            <a:avLst/>
          </a:prstGeom>
          <a:noFill/>
          <a:ln w="9525">
            <a:noFill/>
          </a:ln>
        </p:spPr>
        <p:txBody>
          <a:bodyPr lIns="0" rIns="0" anchor="ctr"/>
          <a:lstStyle/>
          <a:p>
            <a:pPr lvl="0"/>
            <a:r>
              <a:rPr lang="zh-CN" altLang="zh-CN" dirty="0"/>
              <a:t>Klicken Sie, um das Titelformat zu bearbeiten</a:t>
            </a:r>
          </a:p>
        </p:txBody>
      </p:sp>
      <p:sp>
        <p:nvSpPr>
          <p:cNvPr id="10245" name="Rectangle 12"/>
          <p:cNvSpPr>
            <a:spLocks noGrp="1"/>
          </p:cNvSpPr>
          <p:nvPr>
            <p:ph type="body"/>
          </p:nvPr>
        </p:nvSpPr>
        <p:spPr>
          <a:xfrm>
            <a:off x="314325" y="1614488"/>
            <a:ext cx="8524875" cy="4391025"/>
          </a:xfrm>
          <a:prstGeom prst="rect">
            <a:avLst/>
          </a:prstGeom>
          <a:noFill/>
          <a:ln w="9525">
            <a:noFill/>
          </a:ln>
        </p:spPr>
        <p:txBody>
          <a:bodyPr lIns="0" rIns="0" anchor="t"/>
          <a:lstStyle/>
          <a:p>
            <a:pPr lvl="0" indent="-190500"/>
            <a:r>
              <a:rPr lang="zh-CN" altLang="zh-CN" dirty="0"/>
              <a:t>Klicken Sie, um die Formate des Vorlagentextes zu bearbeiten</a:t>
            </a:r>
          </a:p>
          <a:p>
            <a:pPr lvl="1" indent="-188595"/>
            <a:r>
              <a:rPr lang="zh-CN" altLang="zh-CN" dirty="0"/>
              <a:t>Zweite Ebene</a:t>
            </a:r>
          </a:p>
          <a:p>
            <a:pPr lvl="2" indent="-179070"/>
            <a:r>
              <a:rPr lang="zh-CN" altLang="zh-CN" dirty="0"/>
              <a:t>Dritte Ebene</a:t>
            </a:r>
          </a:p>
          <a:p>
            <a:pPr lvl="3" indent="-204470"/>
            <a:r>
              <a:rPr lang="zh-CN" altLang="zh-CN" dirty="0"/>
              <a:t>Vierte Ebene</a:t>
            </a:r>
          </a:p>
        </p:txBody>
      </p:sp>
      <p:sp>
        <p:nvSpPr>
          <p:cNvPr id="10246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9075" y="6408738"/>
            <a:ext cx="1343025" cy="2476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buFont typeface="Arial" panose="020B0604020202020204" pitchFamily="34" charset="0"/>
              <a:buNone/>
              <a:defRPr sz="10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anose="0201060004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>
    <p:cover dir="u"/>
  </p:transition>
  <p:hf sldNum="0" hdr="0" ftr="0" dt="0"/>
  <p:txStyles>
    <p:titleStyle>
      <a:lvl1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Arial" panose="020B0604020202020204" pitchFamily="34" charset="0"/>
        </a:defRPr>
      </a:lvl1pPr>
      <a:lvl2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</a:defRPr>
      </a:lvl6pPr>
      <a:lvl7pPr marL="91440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</a:defRPr>
      </a:lvl7pPr>
      <a:lvl8pPr marL="137160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</a:defRPr>
      </a:lvl8pPr>
      <a:lvl9pPr marL="182880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190500" indent="-190500" algn="l" rtl="0" eaLnBrk="0" fontAlgn="base" hangingPunct="0">
        <a:spcBef>
          <a:spcPct val="6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000" b="1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381000" indent="-189230" algn="l" rtl="0" eaLnBrk="0" fontAlgn="base" hangingPunct="0">
        <a:spcBef>
          <a:spcPct val="3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-"/>
        <a:defRPr sz="2800">
          <a:solidFill>
            <a:schemeClr val="tx1"/>
          </a:solidFill>
          <a:latin typeface="+mn-lt"/>
          <a:cs typeface="Arial" panose="020B0604020202020204" pitchFamily="34" charset="0"/>
        </a:defRPr>
      </a:lvl2pPr>
      <a:lvl3pPr marL="561975" indent="-179705" algn="l" rtl="0" eaLnBrk="0" fontAlgn="base" hangingPunct="0">
        <a:spcBef>
          <a:spcPct val="3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-"/>
        <a:defRPr sz="1600">
          <a:solidFill>
            <a:schemeClr val="tx1"/>
          </a:solidFill>
          <a:latin typeface="+mn-lt"/>
          <a:cs typeface="Arial" panose="020B0604020202020204" pitchFamily="34" charset="0"/>
        </a:defRPr>
      </a:lvl3pPr>
      <a:lvl4pPr marL="768350" indent="-205105" algn="l" rtl="0" eaLnBrk="0" fontAlgn="base" hangingPunct="0">
        <a:spcBef>
          <a:spcPct val="3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-"/>
        <a:defRPr sz="1600">
          <a:solidFill>
            <a:schemeClr val="tx1"/>
          </a:solidFill>
          <a:latin typeface="+mn-lt"/>
          <a:cs typeface="Arial" panose="020B0604020202020204" pitchFamily="34" charset="0"/>
        </a:defRPr>
      </a:lvl4pPr>
      <a:lvl5pPr marL="10509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»"/>
        <a:defRPr sz="2000">
          <a:solidFill>
            <a:schemeClr val="tx1"/>
          </a:solidFill>
          <a:latin typeface="+mn-lt"/>
          <a:cs typeface="Arial" panose="020B0604020202020204" pitchFamily="34" charset="0"/>
        </a:defRPr>
      </a:lvl5pPr>
      <a:lvl6pPr marL="15081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»"/>
        <a:defRPr sz="2000">
          <a:solidFill>
            <a:schemeClr val="tx1"/>
          </a:solidFill>
          <a:latin typeface="+mn-lt"/>
        </a:defRPr>
      </a:lvl6pPr>
      <a:lvl7pPr marL="19653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»"/>
        <a:defRPr sz="2000">
          <a:solidFill>
            <a:schemeClr val="tx1"/>
          </a:solidFill>
          <a:latin typeface="+mn-lt"/>
        </a:defRPr>
      </a:lvl7pPr>
      <a:lvl8pPr marL="24225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»"/>
        <a:defRPr sz="2000">
          <a:solidFill>
            <a:schemeClr val="tx1"/>
          </a:solidFill>
          <a:latin typeface="+mn-lt"/>
        </a:defRPr>
      </a:lvl8pPr>
      <a:lvl9pPr marL="28797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5"/>
          <p:cNvSpPr>
            <a:spLocks noChangeArrowheads="1"/>
          </p:cNvSpPr>
          <p:nvPr/>
        </p:nvSpPr>
        <p:spPr bwMode="auto">
          <a:xfrm>
            <a:off x="2162175" y="6408738"/>
            <a:ext cx="4784725" cy="2476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1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anose="02010600040101010101" pitchFamily="2" charset="-122"/>
              <a:cs typeface="+mn-cs"/>
            </a:endParaRPr>
          </a:p>
        </p:txBody>
      </p:sp>
      <p:sp>
        <p:nvSpPr>
          <p:cNvPr id="11267" name="Rectangle 7"/>
          <p:cNvSpPr>
            <a:spLocks noChangeArrowheads="1"/>
          </p:cNvSpPr>
          <p:nvPr/>
        </p:nvSpPr>
        <p:spPr bwMode="auto">
          <a:xfrm>
            <a:off x="7188200" y="6184900"/>
            <a:ext cx="1646238" cy="377825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DDDDDD"/>
              </a:gs>
            </a:gsLst>
            <a:lin ang="0" scaled="1"/>
          </a:gradFill>
          <a:ln w="9525">
            <a:solidFill>
              <a:srgbClr val="969696"/>
            </a:solidFill>
            <a:miter lim="800000"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de-DE" altLang="en-US" sz="16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华文细黑" panose="02010600040101010101" pitchFamily="2" charset="-122"/>
                <a:cs typeface="+mn-cs"/>
              </a:rPr>
              <a:t>YOUR LOGO</a:t>
            </a:r>
          </a:p>
        </p:txBody>
      </p:sp>
      <p:sp>
        <p:nvSpPr>
          <p:cNvPr id="11268" name="Rectangle 7"/>
          <p:cNvSpPr>
            <a:spLocks noGrp="1"/>
          </p:cNvSpPr>
          <p:nvPr>
            <p:ph type="title"/>
          </p:nvPr>
        </p:nvSpPr>
        <p:spPr>
          <a:xfrm>
            <a:off x="304800" y="192088"/>
            <a:ext cx="5540375" cy="600075"/>
          </a:xfrm>
          <a:prstGeom prst="rect">
            <a:avLst/>
          </a:prstGeom>
          <a:noFill/>
          <a:ln w="9525">
            <a:noFill/>
          </a:ln>
        </p:spPr>
        <p:txBody>
          <a:bodyPr lIns="0" rIns="0" anchor="ctr"/>
          <a:lstStyle/>
          <a:p>
            <a:pPr lvl="0"/>
            <a:r>
              <a:rPr lang="zh-CN" altLang="zh-CN" dirty="0"/>
              <a:t>Klicken Sie, um das Titelformat zu bearbeiten</a:t>
            </a:r>
          </a:p>
        </p:txBody>
      </p:sp>
      <p:sp>
        <p:nvSpPr>
          <p:cNvPr id="11269" name="Rectangle 12"/>
          <p:cNvSpPr>
            <a:spLocks noGrp="1"/>
          </p:cNvSpPr>
          <p:nvPr>
            <p:ph type="body"/>
          </p:nvPr>
        </p:nvSpPr>
        <p:spPr>
          <a:xfrm>
            <a:off x="314325" y="1614488"/>
            <a:ext cx="8524875" cy="4391025"/>
          </a:xfrm>
          <a:prstGeom prst="rect">
            <a:avLst/>
          </a:prstGeom>
          <a:noFill/>
          <a:ln w="9525">
            <a:noFill/>
          </a:ln>
        </p:spPr>
        <p:txBody>
          <a:bodyPr lIns="0" rIns="0" anchor="t"/>
          <a:lstStyle/>
          <a:p>
            <a:pPr lvl="0" indent="-190500"/>
            <a:r>
              <a:rPr lang="zh-CN" altLang="zh-CN" dirty="0"/>
              <a:t>Klicken Sie, um die Formate des Vorlagentextes zu bearbeiten</a:t>
            </a:r>
          </a:p>
          <a:p>
            <a:pPr lvl="1" indent="-188595"/>
            <a:r>
              <a:rPr lang="zh-CN" altLang="zh-CN" dirty="0"/>
              <a:t>Zweite Ebene</a:t>
            </a:r>
          </a:p>
          <a:p>
            <a:pPr lvl="2" indent="-179070"/>
            <a:r>
              <a:rPr lang="zh-CN" altLang="zh-CN" dirty="0"/>
              <a:t>Dritte Ebene</a:t>
            </a:r>
          </a:p>
          <a:p>
            <a:pPr lvl="3" indent="-204470"/>
            <a:r>
              <a:rPr lang="zh-CN" altLang="zh-CN" dirty="0"/>
              <a:t>Vierte Ebene</a:t>
            </a:r>
          </a:p>
        </p:txBody>
      </p:sp>
      <p:sp>
        <p:nvSpPr>
          <p:cNvPr id="1127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9075" y="6408738"/>
            <a:ext cx="1343025" cy="2476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buFont typeface="Arial" panose="020B0604020202020204" pitchFamily="34" charset="0"/>
              <a:buNone/>
              <a:defRPr sz="10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anose="0201060004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ransition>
    <p:cover dir="u"/>
  </p:transition>
  <p:hf sldNum="0" hdr="0" ftr="0" dt="0"/>
  <p:txStyles>
    <p:titleStyle>
      <a:lvl1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Arial" panose="020B0604020202020204" pitchFamily="34" charset="0"/>
        </a:defRPr>
      </a:lvl1pPr>
      <a:lvl2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</a:defRPr>
      </a:lvl6pPr>
      <a:lvl7pPr marL="91440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</a:defRPr>
      </a:lvl7pPr>
      <a:lvl8pPr marL="137160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</a:defRPr>
      </a:lvl8pPr>
      <a:lvl9pPr marL="182880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190500" indent="-190500" algn="l" rtl="0" eaLnBrk="0" fontAlgn="base" hangingPunct="0">
        <a:spcBef>
          <a:spcPct val="6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000" b="1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381000" indent="-189230" algn="l" rtl="0" eaLnBrk="0" fontAlgn="base" hangingPunct="0">
        <a:spcBef>
          <a:spcPct val="3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-"/>
        <a:defRPr sz="2800">
          <a:solidFill>
            <a:schemeClr val="tx1"/>
          </a:solidFill>
          <a:latin typeface="+mn-lt"/>
          <a:cs typeface="Arial" panose="020B0604020202020204" pitchFamily="34" charset="0"/>
        </a:defRPr>
      </a:lvl2pPr>
      <a:lvl3pPr marL="561975" indent="-179705" algn="l" rtl="0" eaLnBrk="0" fontAlgn="base" hangingPunct="0">
        <a:spcBef>
          <a:spcPct val="3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-"/>
        <a:defRPr sz="1600">
          <a:solidFill>
            <a:schemeClr val="tx1"/>
          </a:solidFill>
          <a:latin typeface="+mn-lt"/>
          <a:cs typeface="Arial" panose="020B0604020202020204" pitchFamily="34" charset="0"/>
        </a:defRPr>
      </a:lvl3pPr>
      <a:lvl4pPr marL="768350" indent="-205105" algn="l" rtl="0" eaLnBrk="0" fontAlgn="base" hangingPunct="0">
        <a:spcBef>
          <a:spcPct val="3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-"/>
        <a:defRPr sz="1600">
          <a:solidFill>
            <a:schemeClr val="tx1"/>
          </a:solidFill>
          <a:latin typeface="+mn-lt"/>
          <a:cs typeface="Arial" panose="020B0604020202020204" pitchFamily="34" charset="0"/>
        </a:defRPr>
      </a:lvl4pPr>
      <a:lvl5pPr marL="10509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»"/>
        <a:defRPr sz="2000">
          <a:solidFill>
            <a:schemeClr val="tx1"/>
          </a:solidFill>
          <a:latin typeface="+mn-lt"/>
          <a:cs typeface="Arial" panose="020B0604020202020204" pitchFamily="34" charset="0"/>
        </a:defRPr>
      </a:lvl5pPr>
      <a:lvl6pPr marL="15081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»"/>
        <a:defRPr sz="2000">
          <a:solidFill>
            <a:schemeClr val="tx1"/>
          </a:solidFill>
          <a:latin typeface="+mn-lt"/>
        </a:defRPr>
      </a:lvl6pPr>
      <a:lvl7pPr marL="19653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»"/>
        <a:defRPr sz="2000">
          <a:solidFill>
            <a:schemeClr val="tx1"/>
          </a:solidFill>
          <a:latin typeface="+mn-lt"/>
        </a:defRPr>
      </a:lvl7pPr>
      <a:lvl8pPr marL="24225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»"/>
        <a:defRPr sz="2000">
          <a:solidFill>
            <a:schemeClr val="tx1"/>
          </a:solidFill>
          <a:latin typeface="+mn-lt"/>
        </a:defRPr>
      </a:lvl8pPr>
      <a:lvl9pPr marL="28797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5"/>
          <p:cNvSpPr>
            <a:spLocks noChangeArrowheads="1"/>
          </p:cNvSpPr>
          <p:nvPr/>
        </p:nvSpPr>
        <p:spPr bwMode="auto">
          <a:xfrm>
            <a:off x="2162175" y="6408738"/>
            <a:ext cx="4784725" cy="2476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1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anose="02010600040101010101" pitchFamily="2" charset="-122"/>
              <a:cs typeface="+mn-cs"/>
            </a:endParaRPr>
          </a:p>
        </p:txBody>
      </p:sp>
      <p:sp>
        <p:nvSpPr>
          <p:cNvPr id="12291" name="Rectangle 7"/>
          <p:cNvSpPr>
            <a:spLocks noChangeArrowheads="1"/>
          </p:cNvSpPr>
          <p:nvPr/>
        </p:nvSpPr>
        <p:spPr bwMode="auto">
          <a:xfrm>
            <a:off x="7188200" y="6184900"/>
            <a:ext cx="1646238" cy="377825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DDDDDD"/>
              </a:gs>
            </a:gsLst>
            <a:lin ang="0" scaled="1"/>
          </a:gradFill>
          <a:ln w="9525">
            <a:solidFill>
              <a:srgbClr val="969696"/>
            </a:solidFill>
            <a:miter lim="800000"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de-DE" altLang="en-US" sz="16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华文细黑" panose="02010600040101010101" pitchFamily="2" charset="-122"/>
                <a:cs typeface="+mn-cs"/>
              </a:rPr>
              <a:t>YOUR LOGO</a:t>
            </a:r>
          </a:p>
        </p:txBody>
      </p:sp>
      <p:sp>
        <p:nvSpPr>
          <p:cNvPr id="12292" name="Rectangle 7"/>
          <p:cNvSpPr>
            <a:spLocks noGrp="1"/>
          </p:cNvSpPr>
          <p:nvPr>
            <p:ph type="title"/>
          </p:nvPr>
        </p:nvSpPr>
        <p:spPr>
          <a:xfrm>
            <a:off x="304800" y="192088"/>
            <a:ext cx="5540375" cy="600075"/>
          </a:xfrm>
          <a:prstGeom prst="rect">
            <a:avLst/>
          </a:prstGeom>
          <a:noFill/>
          <a:ln w="9525">
            <a:noFill/>
          </a:ln>
        </p:spPr>
        <p:txBody>
          <a:bodyPr lIns="0" rIns="0" anchor="ctr"/>
          <a:lstStyle/>
          <a:p>
            <a:pPr lvl="0"/>
            <a:r>
              <a:rPr lang="zh-CN" altLang="zh-CN" dirty="0"/>
              <a:t>Klicken Sie, um das Titelformat zu bearbeiten</a:t>
            </a:r>
          </a:p>
        </p:txBody>
      </p:sp>
      <p:sp>
        <p:nvSpPr>
          <p:cNvPr id="12293" name="Rectangle 12"/>
          <p:cNvSpPr>
            <a:spLocks noGrp="1"/>
          </p:cNvSpPr>
          <p:nvPr>
            <p:ph type="body"/>
          </p:nvPr>
        </p:nvSpPr>
        <p:spPr>
          <a:xfrm>
            <a:off x="314325" y="1614488"/>
            <a:ext cx="8524875" cy="4391025"/>
          </a:xfrm>
          <a:prstGeom prst="rect">
            <a:avLst/>
          </a:prstGeom>
          <a:noFill/>
          <a:ln w="9525">
            <a:noFill/>
          </a:ln>
        </p:spPr>
        <p:txBody>
          <a:bodyPr lIns="0" rIns="0" anchor="t"/>
          <a:lstStyle/>
          <a:p>
            <a:pPr lvl="0" indent="-190500"/>
            <a:r>
              <a:rPr lang="zh-CN" altLang="zh-CN" dirty="0"/>
              <a:t>Klicken Sie, um die Formate des Vorlagentextes zu bearbeiten</a:t>
            </a:r>
          </a:p>
          <a:p>
            <a:pPr lvl="1" indent="-188595"/>
            <a:r>
              <a:rPr lang="zh-CN" altLang="zh-CN" dirty="0"/>
              <a:t>Zweite Ebene</a:t>
            </a:r>
          </a:p>
          <a:p>
            <a:pPr lvl="2" indent="-179070"/>
            <a:r>
              <a:rPr lang="zh-CN" altLang="zh-CN" dirty="0"/>
              <a:t>Dritte Ebene</a:t>
            </a:r>
          </a:p>
          <a:p>
            <a:pPr lvl="3" indent="-204470"/>
            <a:r>
              <a:rPr lang="zh-CN" altLang="zh-CN" dirty="0"/>
              <a:t>Vierte Ebene</a:t>
            </a:r>
          </a:p>
        </p:txBody>
      </p:sp>
      <p:sp>
        <p:nvSpPr>
          <p:cNvPr id="12294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9075" y="6408738"/>
            <a:ext cx="1343025" cy="2476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buFont typeface="Arial" panose="020B0604020202020204" pitchFamily="34" charset="0"/>
              <a:buNone/>
              <a:defRPr sz="10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anose="0201060004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ransition>
    <p:cover dir="u"/>
  </p:transition>
  <p:hf sldNum="0" hdr="0" ftr="0" dt="0"/>
  <p:txStyles>
    <p:titleStyle>
      <a:lvl1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Arial" panose="020B0604020202020204" pitchFamily="34" charset="0"/>
        </a:defRPr>
      </a:lvl1pPr>
      <a:lvl2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</a:defRPr>
      </a:lvl6pPr>
      <a:lvl7pPr marL="91440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</a:defRPr>
      </a:lvl7pPr>
      <a:lvl8pPr marL="137160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</a:defRPr>
      </a:lvl8pPr>
      <a:lvl9pPr marL="182880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190500" indent="-190500" algn="l" rtl="0" eaLnBrk="0" fontAlgn="base" hangingPunct="0">
        <a:spcBef>
          <a:spcPct val="6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000" b="1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381000" indent="-189230" algn="l" rtl="0" eaLnBrk="0" fontAlgn="base" hangingPunct="0">
        <a:spcBef>
          <a:spcPct val="3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-"/>
        <a:defRPr sz="2800">
          <a:solidFill>
            <a:schemeClr val="tx1"/>
          </a:solidFill>
          <a:latin typeface="+mn-lt"/>
          <a:cs typeface="Arial" panose="020B0604020202020204" pitchFamily="34" charset="0"/>
        </a:defRPr>
      </a:lvl2pPr>
      <a:lvl3pPr marL="561975" indent="-179705" algn="l" rtl="0" eaLnBrk="0" fontAlgn="base" hangingPunct="0">
        <a:spcBef>
          <a:spcPct val="3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-"/>
        <a:defRPr sz="1600">
          <a:solidFill>
            <a:schemeClr val="tx1"/>
          </a:solidFill>
          <a:latin typeface="+mn-lt"/>
          <a:cs typeface="Arial" panose="020B0604020202020204" pitchFamily="34" charset="0"/>
        </a:defRPr>
      </a:lvl3pPr>
      <a:lvl4pPr marL="768350" indent="-205105" algn="l" rtl="0" eaLnBrk="0" fontAlgn="base" hangingPunct="0">
        <a:spcBef>
          <a:spcPct val="3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-"/>
        <a:defRPr sz="1600">
          <a:solidFill>
            <a:schemeClr val="tx1"/>
          </a:solidFill>
          <a:latin typeface="+mn-lt"/>
          <a:cs typeface="Arial" panose="020B0604020202020204" pitchFamily="34" charset="0"/>
        </a:defRPr>
      </a:lvl4pPr>
      <a:lvl5pPr marL="10509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»"/>
        <a:defRPr sz="2000">
          <a:solidFill>
            <a:schemeClr val="tx1"/>
          </a:solidFill>
          <a:latin typeface="+mn-lt"/>
          <a:cs typeface="Arial" panose="020B0604020202020204" pitchFamily="34" charset="0"/>
        </a:defRPr>
      </a:lvl5pPr>
      <a:lvl6pPr marL="15081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»"/>
        <a:defRPr sz="2000">
          <a:solidFill>
            <a:schemeClr val="tx1"/>
          </a:solidFill>
          <a:latin typeface="+mn-lt"/>
        </a:defRPr>
      </a:lvl6pPr>
      <a:lvl7pPr marL="19653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»"/>
        <a:defRPr sz="2000">
          <a:solidFill>
            <a:schemeClr val="tx1"/>
          </a:solidFill>
          <a:latin typeface="+mn-lt"/>
        </a:defRPr>
      </a:lvl7pPr>
      <a:lvl8pPr marL="24225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»"/>
        <a:defRPr sz="2000">
          <a:solidFill>
            <a:schemeClr val="tx1"/>
          </a:solidFill>
          <a:latin typeface="+mn-lt"/>
        </a:defRPr>
      </a:lvl8pPr>
      <a:lvl9pPr marL="28797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5"/>
          <p:cNvSpPr>
            <a:spLocks noChangeArrowheads="1"/>
          </p:cNvSpPr>
          <p:nvPr/>
        </p:nvSpPr>
        <p:spPr bwMode="auto">
          <a:xfrm>
            <a:off x="2162175" y="6408738"/>
            <a:ext cx="4784725" cy="2476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1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anose="02010600040101010101" pitchFamily="2" charset="-122"/>
              <a:cs typeface="+mn-cs"/>
            </a:endParaRPr>
          </a:p>
        </p:txBody>
      </p:sp>
      <p:sp>
        <p:nvSpPr>
          <p:cNvPr id="13315" name="Rectangle 7"/>
          <p:cNvSpPr>
            <a:spLocks noChangeArrowheads="1"/>
          </p:cNvSpPr>
          <p:nvPr/>
        </p:nvSpPr>
        <p:spPr bwMode="auto">
          <a:xfrm>
            <a:off x="7188200" y="6184900"/>
            <a:ext cx="1646238" cy="377825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DDDDDD"/>
              </a:gs>
            </a:gsLst>
            <a:lin ang="0" scaled="1"/>
          </a:gradFill>
          <a:ln w="9525">
            <a:solidFill>
              <a:srgbClr val="969696"/>
            </a:solidFill>
            <a:miter lim="800000"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de-DE" altLang="en-US" sz="16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华文细黑" panose="02010600040101010101" pitchFamily="2" charset="-122"/>
                <a:cs typeface="+mn-cs"/>
              </a:rPr>
              <a:t>YOUR LOGO</a:t>
            </a:r>
          </a:p>
        </p:txBody>
      </p:sp>
      <p:sp>
        <p:nvSpPr>
          <p:cNvPr id="13316" name="Rectangle 7"/>
          <p:cNvSpPr>
            <a:spLocks noGrp="1"/>
          </p:cNvSpPr>
          <p:nvPr>
            <p:ph type="title"/>
          </p:nvPr>
        </p:nvSpPr>
        <p:spPr>
          <a:xfrm>
            <a:off x="304800" y="192088"/>
            <a:ext cx="5540375" cy="600075"/>
          </a:xfrm>
          <a:prstGeom prst="rect">
            <a:avLst/>
          </a:prstGeom>
          <a:noFill/>
          <a:ln w="9525">
            <a:noFill/>
          </a:ln>
        </p:spPr>
        <p:txBody>
          <a:bodyPr lIns="0" rIns="0" anchor="ctr"/>
          <a:lstStyle/>
          <a:p>
            <a:pPr lvl="0"/>
            <a:r>
              <a:rPr lang="zh-CN" altLang="zh-CN" dirty="0"/>
              <a:t>Klicken Sie, um das Titelformat zu bearbeiten</a:t>
            </a:r>
          </a:p>
        </p:txBody>
      </p:sp>
      <p:sp>
        <p:nvSpPr>
          <p:cNvPr id="13317" name="Rectangle 12"/>
          <p:cNvSpPr>
            <a:spLocks noGrp="1"/>
          </p:cNvSpPr>
          <p:nvPr>
            <p:ph type="body"/>
          </p:nvPr>
        </p:nvSpPr>
        <p:spPr>
          <a:xfrm>
            <a:off x="314325" y="1614488"/>
            <a:ext cx="8524875" cy="4391025"/>
          </a:xfrm>
          <a:prstGeom prst="rect">
            <a:avLst/>
          </a:prstGeom>
          <a:noFill/>
          <a:ln w="9525">
            <a:noFill/>
          </a:ln>
        </p:spPr>
        <p:txBody>
          <a:bodyPr lIns="0" rIns="0" anchor="t"/>
          <a:lstStyle/>
          <a:p>
            <a:pPr lvl="0" indent="-190500"/>
            <a:r>
              <a:rPr lang="zh-CN" altLang="zh-CN" dirty="0"/>
              <a:t>Klicken Sie, um die Formate des Vorlagentextes zu bearbeiten</a:t>
            </a:r>
          </a:p>
          <a:p>
            <a:pPr lvl="1" indent="-188595"/>
            <a:r>
              <a:rPr lang="zh-CN" altLang="zh-CN" dirty="0"/>
              <a:t>Zweite Ebene</a:t>
            </a:r>
          </a:p>
          <a:p>
            <a:pPr lvl="2" indent="-179070"/>
            <a:r>
              <a:rPr lang="zh-CN" altLang="zh-CN" dirty="0"/>
              <a:t>Dritte Ebene</a:t>
            </a:r>
          </a:p>
          <a:p>
            <a:pPr lvl="3" indent="-204470"/>
            <a:r>
              <a:rPr lang="zh-CN" altLang="zh-CN" dirty="0"/>
              <a:t>Vierte Ebene</a:t>
            </a:r>
          </a:p>
        </p:txBody>
      </p:sp>
      <p:sp>
        <p:nvSpPr>
          <p:cNvPr id="13318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9075" y="6408738"/>
            <a:ext cx="1343025" cy="2476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buFont typeface="Arial" panose="020B0604020202020204" pitchFamily="34" charset="0"/>
              <a:buNone/>
              <a:defRPr sz="10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anose="0201060004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ransition>
    <p:cover dir="u"/>
  </p:transition>
  <p:hf sldNum="0" hdr="0" ftr="0" dt="0"/>
  <p:txStyles>
    <p:titleStyle>
      <a:lvl1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Arial" panose="020B0604020202020204" pitchFamily="34" charset="0"/>
        </a:defRPr>
      </a:lvl1pPr>
      <a:lvl2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</a:defRPr>
      </a:lvl6pPr>
      <a:lvl7pPr marL="91440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</a:defRPr>
      </a:lvl7pPr>
      <a:lvl8pPr marL="137160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</a:defRPr>
      </a:lvl8pPr>
      <a:lvl9pPr marL="182880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190500" indent="-190500" algn="l" rtl="0" eaLnBrk="0" fontAlgn="base" hangingPunct="0">
        <a:spcBef>
          <a:spcPct val="6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000" b="1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381000" indent="-189230" algn="l" rtl="0" eaLnBrk="0" fontAlgn="base" hangingPunct="0">
        <a:spcBef>
          <a:spcPct val="3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-"/>
        <a:defRPr sz="2800">
          <a:solidFill>
            <a:schemeClr val="tx1"/>
          </a:solidFill>
          <a:latin typeface="+mn-lt"/>
          <a:cs typeface="Arial" panose="020B0604020202020204" pitchFamily="34" charset="0"/>
        </a:defRPr>
      </a:lvl2pPr>
      <a:lvl3pPr marL="561975" indent="-179705" algn="l" rtl="0" eaLnBrk="0" fontAlgn="base" hangingPunct="0">
        <a:spcBef>
          <a:spcPct val="3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-"/>
        <a:defRPr sz="1600">
          <a:solidFill>
            <a:schemeClr val="tx1"/>
          </a:solidFill>
          <a:latin typeface="+mn-lt"/>
          <a:cs typeface="Arial" panose="020B0604020202020204" pitchFamily="34" charset="0"/>
        </a:defRPr>
      </a:lvl3pPr>
      <a:lvl4pPr marL="768350" indent="-205105" algn="l" rtl="0" eaLnBrk="0" fontAlgn="base" hangingPunct="0">
        <a:spcBef>
          <a:spcPct val="3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-"/>
        <a:defRPr sz="1600">
          <a:solidFill>
            <a:schemeClr val="tx1"/>
          </a:solidFill>
          <a:latin typeface="+mn-lt"/>
          <a:cs typeface="Arial" panose="020B0604020202020204" pitchFamily="34" charset="0"/>
        </a:defRPr>
      </a:lvl4pPr>
      <a:lvl5pPr marL="10509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»"/>
        <a:defRPr sz="2000">
          <a:solidFill>
            <a:schemeClr val="tx1"/>
          </a:solidFill>
          <a:latin typeface="+mn-lt"/>
          <a:cs typeface="Arial" panose="020B0604020202020204" pitchFamily="34" charset="0"/>
        </a:defRPr>
      </a:lvl5pPr>
      <a:lvl6pPr marL="15081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»"/>
        <a:defRPr sz="2000">
          <a:solidFill>
            <a:schemeClr val="tx1"/>
          </a:solidFill>
          <a:latin typeface="+mn-lt"/>
        </a:defRPr>
      </a:lvl6pPr>
      <a:lvl7pPr marL="19653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»"/>
        <a:defRPr sz="2000">
          <a:solidFill>
            <a:schemeClr val="tx1"/>
          </a:solidFill>
          <a:latin typeface="+mn-lt"/>
        </a:defRPr>
      </a:lvl7pPr>
      <a:lvl8pPr marL="24225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»"/>
        <a:defRPr sz="2000">
          <a:solidFill>
            <a:schemeClr val="tx1"/>
          </a:solidFill>
          <a:latin typeface="+mn-lt"/>
        </a:defRPr>
      </a:lvl8pPr>
      <a:lvl9pPr marL="28797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5"/>
          <p:cNvSpPr>
            <a:spLocks noChangeArrowheads="1"/>
          </p:cNvSpPr>
          <p:nvPr/>
        </p:nvSpPr>
        <p:spPr bwMode="auto">
          <a:xfrm>
            <a:off x="2162175" y="6408738"/>
            <a:ext cx="4784725" cy="2476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1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anose="02010600040101010101" pitchFamily="2" charset="-122"/>
              <a:cs typeface="+mn-cs"/>
            </a:endParaRPr>
          </a:p>
        </p:txBody>
      </p:sp>
      <p:sp>
        <p:nvSpPr>
          <p:cNvPr id="14339" name="Rectangle 7"/>
          <p:cNvSpPr>
            <a:spLocks noChangeArrowheads="1"/>
          </p:cNvSpPr>
          <p:nvPr/>
        </p:nvSpPr>
        <p:spPr bwMode="auto">
          <a:xfrm>
            <a:off x="7188200" y="6184900"/>
            <a:ext cx="1646238" cy="377825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DDDDDD"/>
              </a:gs>
            </a:gsLst>
            <a:lin ang="0" scaled="1"/>
          </a:gradFill>
          <a:ln w="9525">
            <a:solidFill>
              <a:srgbClr val="969696"/>
            </a:solidFill>
            <a:miter lim="800000"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de-DE" altLang="en-US" sz="16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华文细黑" panose="02010600040101010101" pitchFamily="2" charset="-122"/>
                <a:cs typeface="+mn-cs"/>
              </a:rPr>
              <a:t>YOUR LOGO</a:t>
            </a:r>
          </a:p>
        </p:txBody>
      </p:sp>
      <p:sp>
        <p:nvSpPr>
          <p:cNvPr id="14340" name="Rectangle 7"/>
          <p:cNvSpPr>
            <a:spLocks noGrp="1"/>
          </p:cNvSpPr>
          <p:nvPr>
            <p:ph type="title"/>
          </p:nvPr>
        </p:nvSpPr>
        <p:spPr>
          <a:xfrm>
            <a:off x="304800" y="192088"/>
            <a:ext cx="5540375" cy="600075"/>
          </a:xfrm>
          <a:prstGeom prst="rect">
            <a:avLst/>
          </a:prstGeom>
          <a:noFill/>
          <a:ln w="9525">
            <a:noFill/>
          </a:ln>
        </p:spPr>
        <p:txBody>
          <a:bodyPr lIns="0" rIns="0" anchor="ctr"/>
          <a:lstStyle/>
          <a:p>
            <a:pPr lvl="0"/>
            <a:r>
              <a:rPr lang="zh-CN" altLang="zh-CN" dirty="0"/>
              <a:t>Klicken Sie, um das Titelformat zu bearbeiten</a:t>
            </a:r>
          </a:p>
        </p:txBody>
      </p:sp>
      <p:sp>
        <p:nvSpPr>
          <p:cNvPr id="14341" name="Rectangle 12"/>
          <p:cNvSpPr>
            <a:spLocks noGrp="1"/>
          </p:cNvSpPr>
          <p:nvPr>
            <p:ph type="body"/>
          </p:nvPr>
        </p:nvSpPr>
        <p:spPr>
          <a:xfrm>
            <a:off x="314325" y="1614488"/>
            <a:ext cx="8524875" cy="4391025"/>
          </a:xfrm>
          <a:prstGeom prst="rect">
            <a:avLst/>
          </a:prstGeom>
          <a:noFill/>
          <a:ln w="9525">
            <a:noFill/>
          </a:ln>
        </p:spPr>
        <p:txBody>
          <a:bodyPr lIns="0" rIns="0" anchor="t"/>
          <a:lstStyle/>
          <a:p>
            <a:pPr lvl="0" indent="-190500"/>
            <a:r>
              <a:rPr lang="zh-CN" altLang="zh-CN" dirty="0"/>
              <a:t>Klicken Sie, um die Formate des Vorlagentextes zu bearbeiten</a:t>
            </a:r>
          </a:p>
          <a:p>
            <a:pPr lvl="1" indent="-188595"/>
            <a:r>
              <a:rPr lang="zh-CN" altLang="zh-CN" dirty="0"/>
              <a:t>Zweite Ebene</a:t>
            </a:r>
          </a:p>
          <a:p>
            <a:pPr lvl="2" indent="-179070"/>
            <a:r>
              <a:rPr lang="zh-CN" altLang="zh-CN" dirty="0"/>
              <a:t>Dritte Ebene</a:t>
            </a:r>
          </a:p>
          <a:p>
            <a:pPr lvl="3" indent="-204470"/>
            <a:r>
              <a:rPr lang="zh-CN" altLang="zh-CN" dirty="0"/>
              <a:t>Vierte Ebene</a:t>
            </a:r>
          </a:p>
        </p:txBody>
      </p:sp>
      <p:sp>
        <p:nvSpPr>
          <p:cNvPr id="14342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9075" y="6408738"/>
            <a:ext cx="1343025" cy="2476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buFont typeface="Arial" panose="020B0604020202020204" pitchFamily="34" charset="0"/>
              <a:buNone/>
              <a:defRPr sz="10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anose="0201060004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ransition>
    <p:cover dir="u"/>
  </p:transition>
  <p:hf sldNum="0" hdr="0" ftr="0" dt="0"/>
  <p:txStyles>
    <p:titleStyle>
      <a:lvl1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Arial" panose="020B0604020202020204" pitchFamily="34" charset="0"/>
        </a:defRPr>
      </a:lvl1pPr>
      <a:lvl2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</a:defRPr>
      </a:lvl6pPr>
      <a:lvl7pPr marL="91440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</a:defRPr>
      </a:lvl7pPr>
      <a:lvl8pPr marL="137160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</a:defRPr>
      </a:lvl8pPr>
      <a:lvl9pPr marL="182880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190500" indent="-190500" algn="l" rtl="0" eaLnBrk="0" fontAlgn="base" hangingPunct="0">
        <a:spcBef>
          <a:spcPct val="6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000" b="1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381000" indent="-189230" algn="l" rtl="0" eaLnBrk="0" fontAlgn="base" hangingPunct="0">
        <a:spcBef>
          <a:spcPct val="3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-"/>
        <a:defRPr sz="2800">
          <a:solidFill>
            <a:schemeClr val="tx1"/>
          </a:solidFill>
          <a:latin typeface="+mn-lt"/>
          <a:cs typeface="Arial" panose="020B0604020202020204" pitchFamily="34" charset="0"/>
        </a:defRPr>
      </a:lvl2pPr>
      <a:lvl3pPr marL="561975" indent="-179705" algn="l" rtl="0" eaLnBrk="0" fontAlgn="base" hangingPunct="0">
        <a:spcBef>
          <a:spcPct val="3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-"/>
        <a:defRPr sz="1600">
          <a:solidFill>
            <a:schemeClr val="tx1"/>
          </a:solidFill>
          <a:latin typeface="+mn-lt"/>
          <a:cs typeface="Arial" panose="020B0604020202020204" pitchFamily="34" charset="0"/>
        </a:defRPr>
      </a:lvl3pPr>
      <a:lvl4pPr marL="768350" indent="-205105" algn="l" rtl="0" eaLnBrk="0" fontAlgn="base" hangingPunct="0">
        <a:spcBef>
          <a:spcPct val="3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-"/>
        <a:defRPr sz="1600">
          <a:solidFill>
            <a:schemeClr val="tx1"/>
          </a:solidFill>
          <a:latin typeface="+mn-lt"/>
          <a:cs typeface="Arial" panose="020B0604020202020204" pitchFamily="34" charset="0"/>
        </a:defRPr>
      </a:lvl4pPr>
      <a:lvl5pPr marL="10509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»"/>
        <a:defRPr sz="2000">
          <a:solidFill>
            <a:schemeClr val="tx1"/>
          </a:solidFill>
          <a:latin typeface="+mn-lt"/>
          <a:cs typeface="Arial" panose="020B0604020202020204" pitchFamily="34" charset="0"/>
        </a:defRPr>
      </a:lvl5pPr>
      <a:lvl6pPr marL="15081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»"/>
        <a:defRPr sz="2000">
          <a:solidFill>
            <a:schemeClr val="tx1"/>
          </a:solidFill>
          <a:latin typeface="+mn-lt"/>
        </a:defRPr>
      </a:lvl6pPr>
      <a:lvl7pPr marL="19653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»"/>
        <a:defRPr sz="2000">
          <a:solidFill>
            <a:schemeClr val="tx1"/>
          </a:solidFill>
          <a:latin typeface="+mn-lt"/>
        </a:defRPr>
      </a:lvl7pPr>
      <a:lvl8pPr marL="24225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»"/>
        <a:defRPr sz="2000">
          <a:solidFill>
            <a:schemeClr val="tx1"/>
          </a:solidFill>
          <a:latin typeface="+mn-lt"/>
        </a:defRPr>
      </a:lvl8pPr>
      <a:lvl9pPr marL="28797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5"/>
          <p:cNvSpPr>
            <a:spLocks noChangeArrowheads="1"/>
          </p:cNvSpPr>
          <p:nvPr/>
        </p:nvSpPr>
        <p:spPr bwMode="auto">
          <a:xfrm>
            <a:off x="2162175" y="6408738"/>
            <a:ext cx="4784725" cy="2476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1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anose="02010600040101010101" pitchFamily="2" charset="-122"/>
              <a:cs typeface="+mn-cs"/>
            </a:endParaRPr>
          </a:p>
        </p:txBody>
      </p:sp>
      <p:sp>
        <p:nvSpPr>
          <p:cNvPr id="15363" name="Rectangle 7"/>
          <p:cNvSpPr>
            <a:spLocks noChangeArrowheads="1"/>
          </p:cNvSpPr>
          <p:nvPr/>
        </p:nvSpPr>
        <p:spPr bwMode="auto">
          <a:xfrm>
            <a:off x="7188200" y="6184900"/>
            <a:ext cx="1646238" cy="377825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DDDDDD"/>
              </a:gs>
            </a:gsLst>
            <a:lin ang="0" scaled="1"/>
          </a:gradFill>
          <a:ln w="9525">
            <a:solidFill>
              <a:srgbClr val="969696"/>
            </a:solidFill>
            <a:miter lim="800000"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de-DE" altLang="en-US" sz="16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华文细黑" panose="02010600040101010101" pitchFamily="2" charset="-122"/>
                <a:cs typeface="+mn-cs"/>
              </a:rPr>
              <a:t>YOUR LOGO</a:t>
            </a:r>
          </a:p>
        </p:txBody>
      </p:sp>
      <p:sp>
        <p:nvSpPr>
          <p:cNvPr id="15364" name="Rectangle 7"/>
          <p:cNvSpPr>
            <a:spLocks noGrp="1"/>
          </p:cNvSpPr>
          <p:nvPr>
            <p:ph type="title"/>
          </p:nvPr>
        </p:nvSpPr>
        <p:spPr>
          <a:xfrm>
            <a:off x="304800" y="192088"/>
            <a:ext cx="5540375" cy="600075"/>
          </a:xfrm>
          <a:prstGeom prst="rect">
            <a:avLst/>
          </a:prstGeom>
          <a:noFill/>
          <a:ln w="9525">
            <a:noFill/>
          </a:ln>
        </p:spPr>
        <p:txBody>
          <a:bodyPr lIns="0" rIns="0" anchor="ctr"/>
          <a:lstStyle/>
          <a:p>
            <a:pPr lvl="0"/>
            <a:r>
              <a:rPr lang="zh-CN" altLang="zh-CN" dirty="0"/>
              <a:t>Klicken Sie, um das Titelformat zu bearbeiten</a:t>
            </a:r>
          </a:p>
        </p:txBody>
      </p:sp>
      <p:sp>
        <p:nvSpPr>
          <p:cNvPr id="15365" name="Rectangle 12"/>
          <p:cNvSpPr>
            <a:spLocks noGrp="1"/>
          </p:cNvSpPr>
          <p:nvPr>
            <p:ph type="body"/>
          </p:nvPr>
        </p:nvSpPr>
        <p:spPr>
          <a:xfrm>
            <a:off x="314325" y="1614488"/>
            <a:ext cx="8524875" cy="4391025"/>
          </a:xfrm>
          <a:prstGeom prst="rect">
            <a:avLst/>
          </a:prstGeom>
          <a:noFill/>
          <a:ln w="9525">
            <a:noFill/>
          </a:ln>
        </p:spPr>
        <p:txBody>
          <a:bodyPr lIns="0" rIns="0" anchor="t"/>
          <a:lstStyle/>
          <a:p>
            <a:pPr lvl="0" indent="-190500"/>
            <a:r>
              <a:rPr lang="zh-CN" altLang="zh-CN" dirty="0"/>
              <a:t>Klicken Sie, um die Formate des Vorlagentextes zu bearbeiten</a:t>
            </a:r>
          </a:p>
          <a:p>
            <a:pPr lvl="1" indent="-188595"/>
            <a:r>
              <a:rPr lang="zh-CN" altLang="zh-CN" dirty="0"/>
              <a:t>Zweite Ebene</a:t>
            </a:r>
          </a:p>
          <a:p>
            <a:pPr lvl="2" indent="-179070"/>
            <a:r>
              <a:rPr lang="zh-CN" altLang="zh-CN" dirty="0"/>
              <a:t>Dritte Ebene</a:t>
            </a:r>
          </a:p>
          <a:p>
            <a:pPr lvl="3" indent="-204470"/>
            <a:r>
              <a:rPr lang="zh-CN" altLang="zh-CN" dirty="0"/>
              <a:t>Vierte Ebene</a:t>
            </a:r>
          </a:p>
        </p:txBody>
      </p:sp>
      <p:sp>
        <p:nvSpPr>
          <p:cNvPr id="15366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9075" y="6408738"/>
            <a:ext cx="1343025" cy="2476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buFont typeface="Arial" panose="020B0604020202020204" pitchFamily="34" charset="0"/>
              <a:buNone/>
              <a:defRPr sz="10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anose="0201060004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ransition>
    <p:cover dir="u"/>
  </p:transition>
  <p:hf sldNum="0" hdr="0" ftr="0" dt="0"/>
  <p:txStyles>
    <p:titleStyle>
      <a:lvl1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Arial" panose="020B0604020202020204" pitchFamily="34" charset="0"/>
        </a:defRPr>
      </a:lvl1pPr>
      <a:lvl2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</a:defRPr>
      </a:lvl6pPr>
      <a:lvl7pPr marL="91440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</a:defRPr>
      </a:lvl7pPr>
      <a:lvl8pPr marL="137160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</a:defRPr>
      </a:lvl8pPr>
      <a:lvl9pPr marL="182880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190500" indent="-190500" algn="l" rtl="0" eaLnBrk="0" fontAlgn="base" hangingPunct="0">
        <a:spcBef>
          <a:spcPct val="6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000" b="1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381000" indent="-189230" algn="l" rtl="0" eaLnBrk="0" fontAlgn="base" hangingPunct="0">
        <a:spcBef>
          <a:spcPct val="3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-"/>
        <a:defRPr sz="2800">
          <a:solidFill>
            <a:schemeClr val="tx1"/>
          </a:solidFill>
          <a:latin typeface="+mn-lt"/>
          <a:cs typeface="Arial" panose="020B0604020202020204" pitchFamily="34" charset="0"/>
        </a:defRPr>
      </a:lvl2pPr>
      <a:lvl3pPr marL="561975" indent="-179705" algn="l" rtl="0" eaLnBrk="0" fontAlgn="base" hangingPunct="0">
        <a:spcBef>
          <a:spcPct val="3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-"/>
        <a:defRPr sz="1600">
          <a:solidFill>
            <a:schemeClr val="tx1"/>
          </a:solidFill>
          <a:latin typeface="+mn-lt"/>
          <a:cs typeface="Arial" panose="020B0604020202020204" pitchFamily="34" charset="0"/>
        </a:defRPr>
      </a:lvl3pPr>
      <a:lvl4pPr marL="768350" indent="-205105" algn="l" rtl="0" eaLnBrk="0" fontAlgn="base" hangingPunct="0">
        <a:spcBef>
          <a:spcPct val="3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-"/>
        <a:defRPr sz="1600">
          <a:solidFill>
            <a:schemeClr val="tx1"/>
          </a:solidFill>
          <a:latin typeface="+mn-lt"/>
          <a:cs typeface="Arial" panose="020B0604020202020204" pitchFamily="34" charset="0"/>
        </a:defRPr>
      </a:lvl4pPr>
      <a:lvl5pPr marL="10509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»"/>
        <a:defRPr sz="2000">
          <a:solidFill>
            <a:schemeClr val="tx1"/>
          </a:solidFill>
          <a:latin typeface="+mn-lt"/>
          <a:cs typeface="Arial" panose="020B0604020202020204" pitchFamily="34" charset="0"/>
        </a:defRPr>
      </a:lvl5pPr>
      <a:lvl6pPr marL="15081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»"/>
        <a:defRPr sz="2000">
          <a:solidFill>
            <a:schemeClr val="tx1"/>
          </a:solidFill>
          <a:latin typeface="+mn-lt"/>
        </a:defRPr>
      </a:lvl6pPr>
      <a:lvl7pPr marL="19653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»"/>
        <a:defRPr sz="2000">
          <a:solidFill>
            <a:schemeClr val="tx1"/>
          </a:solidFill>
          <a:latin typeface="+mn-lt"/>
        </a:defRPr>
      </a:lvl7pPr>
      <a:lvl8pPr marL="24225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»"/>
        <a:defRPr sz="2000">
          <a:solidFill>
            <a:schemeClr val="tx1"/>
          </a:solidFill>
          <a:latin typeface="+mn-lt"/>
        </a:defRPr>
      </a:lvl8pPr>
      <a:lvl9pPr marL="28797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16" cstate="print"/>
            <a:srcRect/>
            <a:stretch>
              <a:fillRect/>
            </a:stretch>
          </a:blipFill>
          <a:ln w="9525">
            <a:noFill/>
            <a:miter lim="800000"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1" i="1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anose="02010600040101010101" pitchFamily="2" charset="-122"/>
              <a:cs typeface="+mn-cs"/>
            </a:endParaRPr>
          </a:p>
        </p:txBody>
      </p:sp>
      <p:sp>
        <p:nvSpPr>
          <p:cNvPr id="16387" name="Rectangle 31"/>
          <p:cNvSpPr>
            <a:spLocks noGrp="1"/>
          </p:cNvSpPr>
          <p:nvPr>
            <p:ph type="body"/>
          </p:nvPr>
        </p:nvSpPr>
        <p:spPr>
          <a:xfrm>
            <a:off x="468313" y="1125538"/>
            <a:ext cx="8207375" cy="5183187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-342900"/>
            <a:r>
              <a:rPr lang="zh-CN" altLang="en-US" dirty="0"/>
              <a:t>单击此处编辑母版文本样式</a:t>
            </a:r>
          </a:p>
          <a:p>
            <a:pPr lvl="1" indent="-285750"/>
            <a:r>
              <a:rPr lang="zh-CN" altLang="en-US" dirty="0"/>
              <a:t>第二级</a:t>
            </a:r>
          </a:p>
          <a:p>
            <a:pPr lvl="2" indent="-228600"/>
            <a:r>
              <a:rPr lang="zh-CN" altLang="en-US" dirty="0"/>
              <a:t>第三级</a:t>
            </a:r>
          </a:p>
          <a:p>
            <a:pPr lvl="3" indent="-228600"/>
            <a:r>
              <a:rPr lang="zh-CN" altLang="en-US" dirty="0"/>
              <a:t>第四级</a:t>
            </a:r>
          </a:p>
        </p:txBody>
      </p:sp>
      <p:sp>
        <p:nvSpPr>
          <p:cNvPr id="16388" name="Rectangle 27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07375" cy="57467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16389" name="Rectangle 5"/>
          <p:cNvSpPr/>
          <p:nvPr/>
        </p:nvSpPr>
        <p:spPr>
          <a:xfrm>
            <a:off x="3851275" y="6524625"/>
            <a:ext cx="1439863" cy="1968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0" algn="ctr"/>
            <a:r>
              <a:rPr lang="de-DE" altLang="en-US" sz="1000" i="1" dirty="0">
                <a:latin typeface="Arial" panose="020B0604020202020204" pitchFamily="34" charset="0"/>
                <a:ea typeface="华文细黑" panose="02010600040101010101" pitchFamily="2" charset="-122"/>
              </a:rPr>
              <a:t>Page </a:t>
            </a:r>
            <a:r>
              <a:rPr lang="de-DE" altLang="en-US" sz="1000" i="1" dirty="0">
                <a:latin typeface="Arial" panose="020B0604020202020204" pitchFamily="34" charset="0"/>
                <a:ea typeface="华文细黑" panose="02010600040101010101" pitchFamily="2" charset="-122"/>
                <a:sym typeface="MS UI Gothic" panose="020B0600070205080204" pitchFamily="34" charset="-128"/>
              </a:rPr>
              <a:t></a:t>
            </a:r>
            <a:r>
              <a:rPr lang="de-DE" altLang="en-US" sz="1000" i="1" dirty="0">
                <a:latin typeface="Arial" panose="020B0604020202020204" pitchFamily="34" charset="0"/>
                <a:ea typeface="华文细黑" panose="02010600040101010101" pitchFamily="2" charset="-122"/>
              </a:rPr>
              <a:t> </a:t>
            </a:r>
            <a:fld id="{9A0DB2DC-4C9A-4742-B13C-FB6460FD3503}" type="slidenum">
              <a:rPr lang="zh-CN" altLang="en-US" sz="1000" i="1" dirty="0">
                <a:latin typeface="Arial" panose="020B0604020202020204" pitchFamily="34" charset="0"/>
                <a:ea typeface="华文细黑" panose="02010600040101010101" pitchFamily="2" charset="-122"/>
              </a:rPr>
              <a:pPr lvl="0" indent="0" algn="ctr"/>
              <a:t>‹#›</a:t>
            </a:fld>
            <a:endParaRPr lang="zh-CN" altLang="en-US" sz="1000" i="1" dirty="0">
              <a:latin typeface="Arial" panose="020B0604020202020204" pitchFamily="34" charset="0"/>
              <a:ea typeface="华文细黑" panose="02010600040101010101" pitchFamily="2" charset="-122"/>
            </a:endParaRPr>
          </a:p>
        </p:txBody>
      </p:sp>
      <p:sp>
        <p:nvSpPr>
          <p:cNvPr id="1030" name="Rectangle 7"/>
          <p:cNvSpPr>
            <a:spLocks noChangeArrowheads="1"/>
          </p:cNvSpPr>
          <p:nvPr/>
        </p:nvSpPr>
        <p:spPr bwMode="auto">
          <a:xfrm>
            <a:off x="468313" y="260350"/>
            <a:ext cx="1389063" cy="34925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DDDDDD"/>
              </a:gs>
            </a:gsLst>
            <a:lin ang="0" scaled="1"/>
          </a:gradFill>
          <a:ln w="9525">
            <a:solidFill>
              <a:srgbClr val="969696"/>
            </a:solidFill>
            <a:prstDash val="dash"/>
            <a:miter lim="800000"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de-DE" altLang="en-US" sz="1400" b="1" i="1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华文细黑" panose="02010600040101010101" pitchFamily="2" charset="-122"/>
                <a:cs typeface="+mn-cs"/>
              </a:rPr>
              <a:t>LOGO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  <p:sldLayoutId id="2147483840" r:id="rId12"/>
    <p:sldLayoutId id="2147483842" r:id="rId13"/>
    <p:sldLayoutId id="2147483849" r:id="rId14"/>
  </p:sldLayoutIdLst>
  <p:transition>
    <p:cover dir="u"/>
  </p:transition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panose="020B0604020202020204" pitchFamily="34" charset="0"/>
          <a:ea typeface="黑体" panose="02010600030101010101" pitchFamily="49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panose="020B0604020202020204" pitchFamily="34" charset="0"/>
          <a:ea typeface="黑体" panose="02010600030101010101" pitchFamily="49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panose="020B0604020202020204" pitchFamily="34" charset="0"/>
          <a:ea typeface="黑体" panose="02010600030101010101" pitchFamily="49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panose="020B0604020202020204" pitchFamily="34" charset="0"/>
          <a:ea typeface="黑体" panose="02010600030101010101" pitchFamily="49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panose="020B0604020202020204" pitchFamily="34" charset="0"/>
          <a:ea typeface="黑体" panose="02010600030101010101" pitchFamily="49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panose="020B0604020202020204" pitchFamily="34" charset="0"/>
          <a:ea typeface="黑体" panose="02010600030101010101" pitchFamily="49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panose="020B0604020202020204" pitchFamily="34" charset="0"/>
          <a:ea typeface="黑体" panose="02010600030101010101" pitchFamily="49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panose="020B0604020202020204" pitchFamily="34" charset="0"/>
          <a:ea typeface="黑体" panose="02010600030101010101" pitchFamily="49" charset="-122"/>
        </a:defRPr>
      </a:lvl9pPr>
    </p:titleStyle>
    <p:bodyStyle>
      <a:lvl1pPr marL="342900" indent="-3429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n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n"/>
        <a:defRPr sz="2800" b="1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n"/>
        <a:defRPr sz="1600" b="1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n"/>
        <a:defRPr sz="1400" b="1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2000" b="1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2000" b="1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2000" b="1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2000" b="1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2000" b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12" cstate="print"/>
            <a:srcRect/>
            <a:stretch>
              <a:fillRect/>
            </a:stretch>
          </a:blipFill>
          <a:ln w="9525">
            <a:noFill/>
            <a:miter lim="800000"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1" i="1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anose="02010600040101010101" pitchFamily="2" charset="-122"/>
              <a:cs typeface="+mn-cs"/>
            </a:endParaRPr>
          </a:p>
        </p:txBody>
      </p:sp>
      <p:sp>
        <p:nvSpPr>
          <p:cNvPr id="2051" name="Rectang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2052" name="Rectangle 4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-342900"/>
            <a:r>
              <a:rPr lang="zh-CN" altLang="en-US" dirty="0"/>
              <a:t>单击此处编辑母版文本样式</a:t>
            </a:r>
          </a:p>
          <a:p>
            <a:pPr lvl="1" indent="-285750"/>
            <a:r>
              <a:rPr lang="zh-CN" altLang="en-US" dirty="0"/>
              <a:t>第二级</a:t>
            </a:r>
          </a:p>
          <a:p>
            <a:pPr lvl="2" indent="-228600"/>
            <a:r>
              <a:rPr lang="zh-CN" altLang="en-US" dirty="0"/>
              <a:t>第三级</a:t>
            </a:r>
          </a:p>
          <a:p>
            <a:pPr lvl="3" indent="-228600"/>
            <a:r>
              <a:rPr lang="zh-CN" altLang="en-US" dirty="0"/>
              <a:t>第四级</a:t>
            </a:r>
          </a:p>
          <a:p>
            <a:pPr lvl="4" indent="-228600"/>
            <a:r>
              <a:rPr lang="zh-CN" altLang="en-US" dirty="0"/>
              <a:t>第五级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buFont typeface="Arial" panose="020B0604020202020204" pitchFamily="34" charset="0"/>
              <a:buNone/>
              <a:defRPr sz="1400" b="0" i="1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1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anose="02010600040101010101" pitchFamily="2" charset="-122"/>
              <a:cs typeface="+mn-cs"/>
            </a:endParaRP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 algn="r" eaLnBrk="1" fontAlgn="base" hangingPunct="1"/>
            <a:fld id="{9A0DB2DC-4C9A-4742-B13C-FB6460FD3503}" type="slidenum">
              <a:rPr lang="zh-CN" altLang="en-US" sz="1400" b="0" i="1" strike="noStrike" noProof="1" dirty="0">
                <a:latin typeface="Arial" panose="020B0604020202020204" pitchFamily="34" charset="0"/>
                <a:ea typeface="华文细黑" panose="02010600040101010101" pitchFamily="2" charset="-122"/>
                <a:cs typeface="+mn-ea"/>
              </a:rPr>
              <a:pPr lvl="0" algn="r" eaLnBrk="1" fontAlgn="base" hangingPunct="1"/>
              <a:t>‹#›</a:t>
            </a:fld>
            <a:endParaRPr lang="zh-CN" altLang="en-US" sz="1400" b="0" i="1" strike="noStrike" noProof="1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ctr" eaLnBrk="0" hangingPunct="0">
              <a:buFont typeface="Arial" panose="020B0604020202020204" pitchFamily="34" charset="0"/>
              <a:buNone/>
              <a:defRPr sz="1400" b="0" i="1"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1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anose="0201060004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</p:sldLayoutIdLst>
  <p:transition>
    <p:cover dir="u"/>
  </p:transition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anose="020B0604020202020204" pitchFamily="34" charset="0"/>
          <a:ea typeface="黑体" panose="02010600030101010101" pitchFamily="49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anose="020B0604020202020204" pitchFamily="34" charset="0"/>
          <a:ea typeface="黑体" panose="02010600030101010101" pitchFamily="49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anose="020B0604020202020204" pitchFamily="34" charset="0"/>
          <a:ea typeface="黑体" panose="02010600030101010101" pitchFamily="49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anose="020B0604020202020204" pitchFamily="34" charset="0"/>
          <a:ea typeface="黑体" panose="02010600030101010101" pitchFamily="49" charset="-122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anose="020B0604020202020204" pitchFamily="34" charset="0"/>
          <a:ea typeface="黑体" panose="02010600030101010101" pitchFamily="49" charset="-122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anose="020B0604020202020204" pitchFamily="34" charset="0"/>
          <a:ea typeface="黑体" panose="02010600030101010101" pitchFamily="49" charset="-122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anose="020B0604020202020204" pitchFamily="34" charset="0"/>
          <a:ea typeface="黑体" panose="02010600030101010101" pitchFamily="49" charset="-122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anose="020B0604020202020204" pitchFamily="34" charset="0"/>
          <a:ea typeface="黑体" panose="02010600030101010101" pitchFamily="49" charset="-122"/>
        </a:defRPr>
      </a:lvl9pPr>
    </p:titleStyle>
    <p:bodyStyle>
      <a:lvl1pPr marL="342900" indent="-3429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n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n"/>
        <a:defRPr sz="2800" b="1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n"/>
        <a:defRPr sz="1600" b="1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n"/>
        <a:defRPr sz="1400" b="1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2000" b="1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2000" b="1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2000" b="1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2000" b="1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2000" b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"/>
          <p:cNvSpPr>
            <a:spLocks noChangeArrowheads="1"/>
          </p:cNvSpPr>
          <p:nvPr/>
        </p:nvSpPr>
        <p:spPr bwMode="auto">
          <a:xfrm>
            <a:off x="2162175" y="6408738"/>
            <a:ext cx="4784725" cy="2476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1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anose="02010600040101010101" pitchFamily="2" charset="-122"/>
              <a:cs typeface="+mn-cs"/>
            </a:endParaRPr>
          </a:p>
        </p:txBody>
      </p:sp>
      <p:sp>
        <p:nvSpPr>
          <p:cNvPr id="3075" name="Rectangle 7"/>
          <p:cNvSpPr>
            <a:spLocks noGrp="1"/>
          </p:cNvSpPr>
          <p:nvPr>
            <p:ph type="title"/>
          </p:nvPr>
        </p:nvSpPr>
        <p:spPr>
          <a:xfrm>
            <a:off x="304800" y="192088"/>
            <a:ext cx="5540375" cy="600075"/>
          </a:xfrm>
          <a:prstGeom prst="rect">
            <a:avLst/>
          </a:prstGeom>
          <a:noFill/>
          <a:ln w="9525">
            <a:noFill/>
          </a:ln>
        </p:spPr>
        <p:txBody>
          <a:bodyPr lIns="0" rIns="0" anchor="ctr"/>
          <a:lstStyle/>
          <a:p>
            <a:pPr lvl="0"/>
            <a:r>
              <a:rPr lang="zh-CN" altLang="zh-CN" dirty="0"/>
              <a:t>Klicken Sie, um das Titelformat zu bearbeiten</a:t>
            </a:r>
          </a:p>
        </p:txBody>
      </p:sp>
      <p:sp>
        <p:nvSpPr>
          <p:cNvPr id="3076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9075" y="6408738"/>
            <a:ext cx="1343025" cy="2476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 eaLnBrk="1" fontAlgn="base" hangingPunct="1"/>
            <a:r>
              <a:rPr lang="de-DE" altLang="en-US" sz="1000" strike="noStrike" noProof="1">
                <a:latin typeface="Arial" panose="020B0604020202020204" pitchFamily="34" charset="0"/>
                <a:ea typeface="Arial" panose="020B0604020202020204" pitchFamily="34" charset="0"/>
                <a:cs typeface="+mn-ea"/>
              </a:rPr>
              <a:t>Page </a:t>
            </a:r>
            <a:r>
              <a:rPr lang="de-DE" altLang="en-US" sz="1000" strike="noStrike" noProof="1">
                <a:latin typeface="Arial" panose="020B0604020202020204" pitchFamily="34" charset="0"/>
                <a:ea typeface="Arial" panose="020B0604020202020204" pitchFamily="34" charset="0"/>
                <a:cs typeface="+mn-ea"/>
                <a:sym typeface="Wingdings" panose="05000000000000000000" pitchFamily="2" charset="2"/>
              </a:rPr>
              <a:t></a:t>
            </a:r>
            <a:r>
              <a:rPr lang="de-DE" altLang="en-US" sz="1000" strike="noStrike" noProof="1">
                <a:latin typeface="Arial" panose="020B0604020202020204" pitchFamily="34" charset="0"/>
                <a:ea typeface="Arial" panose="020B0604020202020204" pitchFamily="34" charset="0"/>
                <a:cs typeface="+mn-ea"/>
              </a:rPr>
              <a:t> </a:t>
            </a:r>
            <a:fld id="{9A0DB2DC-4C9A-4742-B13C-FB6460FD3503}" type="slidenum">
              <a:rPr lang="de-DE" altLang="en-US" sz="1000" strike="noStrike" noProof="1" dirty="0">
                <a:latin typeface="Arial" panose="020B0604020202020204" pitchFamily="34" charset="0"/>
                <a:ea typeface="Arial" panose="020B0604020202020204" pitchFamily="34" charset="0"/>
                <a:cs typeface="+mn-ea"/>
              </a:rPr>
              <a:pPr lvl="0" eaLnBrk="1" fontAlgn="base" hangingPunct="1"/>
              <a:t>‹#›</a:t>
            </a:fld>
            <a:endParaRPr lang="de-DE" altLang="en-US" sz="1000" strike="noStrike" noProof="1">
              <a:ea typeface="Arial" panose="020B0604020202020204" pitchFamily="34" charset="0"/>
            </a:endParaRPr>
          </a:p>
        </p:txBody>
      </p:sp>
      <p:sp>
        <p:nvSpPr>
          <p:cNvPr id="3077" name="Rectangle 12"/>
          <p:cNvSpPr>
            <a:spLocks noGrp="1"/>
          </p:cNvSpPr>
          <p:nvPr>
            <p:ph type="body"/>
          </p:nvPr>
        </p:nvSpPr>
        <p:spPr>
          <a:xfrm>
            <a:off x="314325" y="1614488"/>
            <a:ext cx="8524875" cy="4391025"/>
          </a:xfrm>
          <a:prstGeom prst="rect">
            <a:avLst/>
          </a:prstGeom>
          <a:noFill/>
          <a:ln w="9525">
            <a:noFill/>
          </a:ln>
        </p:spPr>
        <p:txBody>
          <a:bodyPr lIns="0" rIns="0" anchor="t"/>
          <a:lstStyle/>
          <a:p>
            <a:pPr lvl="0" indent="-190500"/>
            <a:r>
              <a:rPr lang="zh-CN" altLang="zh-CN" dirty="0"/>
              <a:t>Klicken Sie, um die Formate des Vorlagentextes zu bearbeiten</a:t>
            </a:r>
          </a:p>
          <a:p>
            <a:pPr lvl="1" indent="-188595"/>
            <a:r>
              <a:rPr lang="zh-CN" altLang="zh-CN" dirty="0"/>
              <a:t>Zweite Ebene</a:t>
            </a:r>
          </a:p>
          <a:p>
            <a:pPr lvl="2" indent="-179070"/>
            <a:r>
              <a:rPr lang="zh-CN" altLang="zh-CN" dirty="0"/>
              <a:t>Dritte Ebene</a:t>
            </a:r>
          </a:p>
          <a:p>
            <a:pPr lvl="3" indent="-204470"/>
            <a:r>
              <a:rPr lang="zh-CN" altLang="zh-CN" dirty="0"/>
              <a:t>Vierte 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ransition>
    <p:cover dir="u"/>
  </p:transition>
  <p:hf sldNum="0" hdr="0" ftr="0" dt="0"/>
  <p:txStyles>
    <p:titleStyle>
      <a:lvl1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Arial" panose="020B0604020202020204" pitchFamily="34" charset="0"/>
        </a:defRPr>
      </a:lvl1pPr>
      <a:lvl2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</a:defRPr>
      </a:lvl6pPr>
      <a:lvl7pPr marL="91440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</a:defRPr>
      </a:lvl7pPr>
      <a:lvl8pPr marL="137160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</a:defRPr>
      </a:lvl8pPr>
      <a:lvl9pPr marL="182880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190500" indent="-190500" algn="l" rtl="0" eaLnBrk="0" fontAlgn="base" hangingPunct="0">
        <a:spcBef>
          <a:spcPct val="6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000" b="1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381000" indent="-189230" algn="l" rtl="0" eaLnBrk="0" fontAlgn="base" hangingPunct="0">
        <a:spcBef>
          <a:spcPct val="3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-"/>
        <a:defRPr sz="2800">
          <a:solidFill>
            <a:schemeClr val="tx1"/>
          </a:solidFill>
          <a:latin typeface="+mn-lt"/>
          <a:cs typeface="Arial" panose="020B0604020202020204" pitchFamily="34" charset="0"/>
        </a:defRPr>
      </a:lvl2pPr>
      <a:lvl3pPr marL="561975" indent="-179705" algn="l" rtl="0" eaLnBrk="0" fontAlgn="base" hangingPunct="0">
        <a:spcBef>
          <a:spcPct val="3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-"/>
        <a:defRPr sz="1600">
          <a:solidFill>
            <a:schemeClr val="tx1"/>
          </a:solidFill>
          <a:latin typeface="+mn-lt"/>
          <a:cs typeface="Arial" panose="020B0604020202020204" pitchFamily="34" charset="0"/>
        </a:defRPr>
      </a:lvl3pPr>
      <a:lvl4pPr marL="768350" indent="-205105" algn="l" rtl="0" eaLnBrk="0" fontAlgn="base" hangingPunct="0">
        <a:spcBef>
          <a:spcPct val="3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-"/>
        <a:defRPr sz="1600">
          <a:solidFill>
            <a:schemeClr val="tx1"/>
          </a:solidFill>
          <a:latin typeface="+mn-lt"/>
          <a:cs typeface="Arial" panose="020B0604020202020204" pitchFamily="34" charset="0"/>
        </a:defRPr>
      </a:lvl4pPr>
      <a:lvl5pPr marL="10509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»"/>
        <a:defRPr sz="2000">
          <a:solidFill>
            <a:schemeClr val="tx1"/>
          </a:solidFill>
          <a:latin typeface="+mn-lt"/>
          <a:cs typeface="Arial" panose="020B0604020202020204" pitchFamily="34" charset="0"/>
        </a:defRPr>
      </a:lvl5pPr>
      <a:lvl6pPr marL="15081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»"/>
        <a:defRPr sz="2000">
          <a:solidFill>
            <a:schemeClr val="tx1"/>
          </a:solidFill>
          <a:latin typeface="+mn-lt"/>
        </a:defRPr>
      </a:lvl6pPr>
      <a:lvl7pPr marL="19653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»"/>
        <a:defRPr sz="2000">
          <a:solidFill>
            <a:schemeClr val="tx1"/>
          </a:solidFill>
          <a:latin typeface="+mn-lt"/>
        </a:defRPr>
      </a:lvl7pPr>
      <a:lvl8pPr marL="24225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»"/>
        <a:defRPr sz="2000">
          <a:solidFill>
            <a:schemeClr val="tx1"/>
          </a:solidFill>
          <a:latin typeface="+mn-lt"/>
        </a:defRPr>
      </a:lvl8pPr>
      <a:lvl9pPr marL="28797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13" cstate="print"/>
            <a:srcRect/>
            <a:stretch>
              <a:fillRect/>
            </a:stretch>
          </a:blipFill>
          <a:ln w="9525">
            <a:noFill/>
            <a:miter lim="800000"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1" i="1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anose="02010600040101010101" pitchFamily="2" charset="-122"/>
              <a:cs typeface="+mn-cs"/>
            </a:endParaRPr>
          </a:p>
        </p:txBody>
      </p:sp>
      <p:sp>
        <p:nvSpPr>
          <p:cNvPr id="4099" name="Rectangle 5"/>
          <p:cNvSpPr txBox="1">
            <a:spLocks noChangeArrowheads="1"/>
          </p:cNvSpPr>
          <p:nvPr/>
        </p:nvSpPr>
        <p:spPr bwMode="auto">
          <a:xfrm>
            <a:off x="468313" y="6092825"/>
            <a:ext cx="2338388" cy="765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rIns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6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4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华文细黑" panose="02010600040101010101" pitchFamily="2" charset="-122"/>
                <a:cs typeface="+mn-cs"/>
              </a:rPr>
              <a:t>由</a:t>
            </a:r>
            <a:r>
              <a:rPr kumimoji="0" lang="en-US" altLang="zh-CN" sz="14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华文细黑" panose="02010600040101010101" pitchFamily="2" charset="-122"/>
                <a:cs typeface="+mn-cs"/>
              </a:rPr>
              <a:t>NordriDesign</a:t>
            </a:r>
            <a:r>
              <a:rPr kumimoji="0" lang="zh-CN" altLang="en-US" sz="14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华文细黑" panose="02010600040101010101" pitchFamily="2" charset="-122"/>
                <a:cs typeface="+mn-cs"/>
              </a:rPr>
              <a:t>™提供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4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华文细黑" panose="02010600040101010101" pitchFamily="2" charset="-122"/>
                <a:cs typeface="+mn-cs"/>
              </a:rPr>
              <a:t>www.nordridesign.com</a:t>
            </a:r>
            <a:endParaRPr kumimoji="0" lang="en-US" altLang="en-US" sz="1400" b="0" i="1" u="none" strike="noStrike" kern="1200" cap="none" spc="0" normalizeH="0" baseline="0" noProof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华文细黑" panose="02010600040101010101" pitchFamily="2" charset="-122"/>
              <a:cs typeface="+mn-cs"/>
            </a:endParaRPr>
          </a:p>
        </p:txBody>
      </p:sp>
      <p:sp>
        <p:nvSpPr>
          <p:cNvPr id="4100" name="Rectangle 31"/>
          <p:cNvSpPr>
            <a:spLocks noGrp="1"/>
          </p:cNvSpPr>
          <p:nvPr>
            <p:ph type="body"/>
          </p:nvPr>
        </p:nvSpPr>
        <p:spPr>
          <a:xfrm>
            <a:off x="468313" y="1125538"/>
            <a:ext cx="8207375" cy="5183187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-342900"/>
            <a:r>
              <a:rPr lang="zh-CN" altLang="en-US" dirty="0"/>
              <a:t>单击此处编辑母版文本样式</a:t>
            </a:r>
          </a:p>
          <a:p>
            <a:pPr lvl="1" indent="-285750"/>
            <a:r>
              <a:rPr lang="zh-CN" altLang="en-US" dirty="0"/>
              <a:t>第二级</a:t>
            </a:r>
          </a:p>
          <a:p>
            <a:pPr lvl="2" indent="-228600"/>
            <a:r>
              <a:rPr lang="zh-CN" altLang="en-US" dirty="0"/>
              <a:t>第三级</a:t>
            </a:r>
          </a:p>
          <a:p>
            <a:pPr lvl="3" indent="-228600"/>
            <a:r>
              <a:rPr lang="zh-CN" altLang="en-US" dirty="0"/>
              <a:t>第四级</a:t>
            </a:r>
          </a:p>
        </p:txBody>
      </p:sp>
      <p:sp>
        <p:nvSpPr>
          <p:cNvPr id="4101" name="Rectangle 27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07375" cy="57467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ransition>
    <p:cover dir="u"/>
  </p:transition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panose="020B0604020202020204" pitchFamily="34" charset="0"/>
          <a:ea typeface="黑体" panose="02010600030101010101" pitchFamily="49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panose="020B0604020202020204" pitchFamily="34" charset="0"/>
          <a:ea typeface="黑体" panose="02010600030101010101" pitchFamily="49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panose="020B0604020202020204" pitchFamily="34" charset="0"/>
          <a:ea typeface="黑体" panose="02010600030101010101" pitchFamily="49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panose="020B0604020202020204" pitchFamily="34" charset="0"/>
          <a:ea typeface="黑体" panose="02010600030101010101" pitchFamily="49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panose="020B0604020202020204" pitchFamily="34" charset="0"/>
          <a:ea typeface="黑体" panose="02010600030101010101" pitchFamily="49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panose="020B0604020202020204" pitchFamily="34" charset="0"/>
          <a:ea typeface="黑体" panose="02010600030101010101" pitchFamily="49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panose="020B0604020202020204" pitchFamily="34" charset="0"/>
          <a:ea typeface="黑体" panose="02010600030101010101" pitchFamily="49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panose="020B0604020202020204" pitchFamily="34" charset="0"/>
          <a:ea typeface="黑体" panose="02010600030101010101" pitchFamily="49" charset="-122"/>
        </a:defRPr>
      </a:lvl9pPr>
    </p:titleStyle>
    <p:bodyStyle>
      <a:lvl1pPr marL="342900" indent="-3429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n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n"/>
        <a:defRPr sz="2800" b="1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n"/>
        <a:defRPr sz="1600" b="1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n"/>
        <a:defRPr sz="1400" b="1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2000" b="1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2000" b="1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2000" b="1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2000" b="1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2000" b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ChangeArrowheads="1"/>
          </p:cNvSpPr>
          <p:nvPr/>
        </p:nvSpPr>
        <p:spPr bwMode="auto">
          <a:xfrm>
            <a:off x="2162175" y="6408738"/>
            <a:ext cx="4784725" cy="2476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1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anose="02010600040101010101" pitchFamily="2" charset="-122"/>
              <a:cs typeface="+mn-cs"/>
            </a:endParaRPr>
          </a:p>
        </p:txBody>
      </p:sp>
      <p:sp>
        <p:nvSpPr>
          <p:cNvPr id="5123" name="Rectangle 7"/>
          <p:cNvSpPr>
            <a:spLocks noGrp="1"/>
          </p:cNvSpPr>
          <p:nvPr>
            <p:ph type="title"/>
          </p:nvPr>
        </p:nvSpPr>
        <p:spPr>
          <a:xfrm>
            <a:off x="304800" y="192088"/>
            <a:ext cx="5540375" cy="600075"/>
          </a:xfrm>
          <a:prstGeom prst="rect">
            <a:avLst/>
          </a:prstGeom>
          <a:noFill/>
          <a:ln w="9525">
            <a:noFill/>
          </a:ln>
        </p:spPr>
        <p:txBody>
          <a:bodyPr lIns="0" rIns="0" anchor="ctr"/>
          <a:lstStyle/>
          <a:p>
            <a:pPr lvl="0"/>
            <a:r>
              <a:rPr lang="zh-CN" altLang="zh-CN" dirty="0"/>
              <a:t>Klicken Sie, um das Titelformat zu bearbeiten</a:t>
            </a:r>
          </a:p>
        </p:txBody>
      </p:sp>
      <p:sp>
        <p:nvSpPr>
          <p:cNvPr id="5124" name="Rectangle 12"/>
          <p:cNvSpPr>
            <a:spLocks noGrp="1"/>
          </p:cNvSpPr>
          <p:nvPr>
            <p:ph type="body"/>
          </p:nvPr>
        </p:nvSpPr>
        <p:spPr>
          <a:xfrm>
            <a:off x="314325" y="1614488"/>
            <a:ext cx="8524875" cy="4391025"/>
          </a:xfrm>
          <a:prstGeom prst="rect">
            <a:avLst/>
          </a:prstGeom>
          <a:noFill/>
          <a:ln w="9525">
            <a:noFill/>
          </a:ln>
        </p:spPr>
        <p:txBody>
          <a:bodyPr lIns="0" rIns="0" anchor="t"/>
          <a:lstStyle/>
          <a:p>
            <a:pPr lvl="0" indent="-190500"/>
            <a:r>
              <a:rPr lang="zh-CN" altLang="zh-CN" dirty="0"/>
              <a:t>Klicken Sie, um die Formate des Vorlagentextes zu bearbeiten</a:t>
            </a:r>
          </a:p>
          <a:p>
            <a:pPr lvl="1" indent="-188595"/>
            <a:r>
              <a:rPr lang="zh-CN" altLang="zh-CN" dirty="0"/>
              <a:t>Zweite Ebene</a:t>
            </a:r>
          </a:p>
          <a:p>
            <a:pPr lvl="2" indent="-179070"/>
            <a:r>
              <a:rPr lang="zh-CN" altLang="zh-CN" dirty="0"/>
              <a:t>Dritte Ebene</a:t>
            </a:r>
          </a:p>
          <a:p>
            <a:pPr lvl="3" indent="-204470"/>
            <a:r>
              <a:rPr lang="zh-CN" altLang="zh-CN" dirty="0"/>
              <a:t>Vierte Ebene</a:t>
            </a:r>
          </a:p>
        </p:txBody>
      </p:sp>
      <p:sp>
        <p:nvSpPr>
          <p:cNvPr id="5126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buFont typeface="Arial" panose="020B0604020202020204" pitchFamily="34" charset="0"/>
              <a:buNone/>
              <a:defRPr sz="10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anose="0201060004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ransition>
    <p:cover dir="u"/>
  </p:transition>
  <p:hf sldNum="0" hdr="0" ftr="0" dt="0"/>
  <p:txStyles>
    <p:titleStyle>
      <a:lvl1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Arial" panose="020B0604020202020204" pitchFamily="34" charset="0"/>
        </a:defRPr>
      </a:lvl1pPr>
      <a:lvl2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</a:defRPr>
      </a:lvl6pPr>
      <a:lvl7pPr marL="91440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</a:defRPr>
      </a:lvl7pPr>
      <a:lvl8pPr marL="137160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</a:defRPr>
      </a:lvl8pPr>
      <a:lvl9pPr marL="182880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190500" indent="-190500" algn="l" rtl="0" eaLnBrk="0" fontAlgn="base" hangingPunct="0">
        <a:spcBef>
          <a:spcPct val="6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000" b="1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381000" indent="-189230" algn="l" rtl="0" eaLnBrk="0" fontAlgn="base" hangingPunct="0">
        <a:spcBef>
          <a:spcPct val="3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-"/>
        <a:defRPr sz="2800">
          <a:solidFill>
            <a:schemeClr val="tx1"/>
          </a:solidFill>
          <a:latin typeface="+mn-lt"/>
          <a:cs typeface="Arial" panose="020B0604020202020204" pitchFamily="34" charset="0"/>
        </a:defRPr>
      </a:lvl2pPr>
      <a:lvl3pPr marL="561975" indent="-179705" algn="l" rtl="0" eaLnBrk="0" fontAlgn="base" hangingPunct="0">
        <a:spcBef>
          <a:spcPct val="3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-"/>
        <a:defRPr sz="1600">
          <a:solidFill>
            <a:schemeClr val="tx1"/>
          </a:solidFill>
          <a:latin typeface="+mn-lt"/>
          <a:cs typeface="Arial" panose="020B0604020202020204" pitchFamily="34" charset="0"/>
        </a:defRPr>
      </a:lvl3pPr>
      <a:lvl4pPr marL="768350" indent="-205105" algn="l" rtl="0" eaLnBrk="0" fontAlgn="base" hangingPunct="0">
        <a:spcBef>
          <a:spcPct val="3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-"/>
        <a:defRPr sz="1600">
          <a:solidFill>
            <a:schemeClr val="tx1"/>
          </a:solidFill>
          <a:latin typeface="+mn-lt"/>
          <a:cs typeface="Arial" panose="020B0604020202020204" pitchFamily="34" charset="0"/>
        </a:defRPr>
      </a:lvl4pPr>
      <a:lvl5pPr marL="10509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»"/>
        <a:defRPr sz="2000">
          <a:solidFill>
            <a:schemeClr val="tx1"/>
          </a:solidFill>
          <a:latin typeface="+mn-lt"/>
          <a:cs typeface="Arial" panose="020B0604020202020204" pitchFamily="34" charset="0"/>
        </a:defRPr>
      </a:lvl5pPr>
      <a:lvl6pPr marL="15081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»"/>
        <a:defRPr sz="2000">
          <a:solidFill>
            <a:schemeClr val="tx1"/>
          </a:solidFill>
          <a:latin typeface="+mn-lt"/>
        </a:defRPr>
      </a:lvl6pPr>
      <a:lvl7pPr marL="19653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»"/>
        <a:defRPr sz="2000">
          <a:solidFill>
            <a:schemeClr val="tx1"/>
          </a:solidFill>
          <a:latin typeface="+mn-lt"/>
        </a:defRPr>
      </a:lvl7pPr>
      <a:lvl8pPr marL="24225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»"/>
        <a:defRPr sz="2000">
          <a:solidFill>
            <a:schemeClr val="tx1"/>
          </a:solidFill>
          <a:latin typeface="+mn-lt"/>
        </a:defRPr>
      </a:lvl8pPr>
      <a:lvl9pPr marL="28797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5"/>
          <p:cNvSpPr>
            <a:spLocks noChangeArrowheads="1"/>
          </p:cNvSpPr>
          <p:nvPr/>
        </p:nvSpPr>
        <p:spPr bwMode="auto">
          <a:xfrm>
            <a:off x="2162175" y="6408738"/>
            <a:ext cx="4784725" cy="2476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1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anose="02010600040101010101" pitchFamily="2" charset="-122"/>
              <a:cs typeface="+mn-cs"/>
            </a:endParaRPr>
          </a:p>
        </p:txBody>
      </p:sp>
      <p:sp>
        <p:nvSpPr>
          <p:cNvPr id="6147" name="Rectangle 7"/>
          <p:cNvSpPr>
            <a:spLocks noGrp="1"/>
          </p:cNvSpPr>
          <p:nvPr>
            <p:ph type="title"/>
          </p:nvPr>
        </p:nvSpPr>
        <p:spPr>
          <a:xfrm>
            <a:off x="304800" y="192088"/>
            <a:ext cx="5540375" cy="600075"/>
          </a:xfrm>
          <a:prstGeom prst="rect">
            <a:avLst/>
          </a:prstGeom>
          <a:noFill/>
          <a:ln w="9525">
            <a:noFill/>
          </a:ln>
        </p:spPr>
        <p:txBody>
          <a:bodyPr lIns="0" rIns="0" anchor="ctr"/>
          <a:lstStyle/>
          <a:p>
            <a:pPr lvl="0"/>
            <a:r>
              <a:rPr lang="zh-CN" altLang="zh-CN" dirty="0"/>
              <a:t>Klicken Sie, um das Titelformat zu bearbeiten</a:t>
            </a:r>
          </a:p>
        </p:txBody>
      </p:sp>
      <p:sp>
        <p:nvSpPr>
          <p:cNvPr id="6148" name="Rectangle 12"/>
          <p:cNvSpPr>
            <a:spLocks noGrp="1"/>
          </p:cNvSpPr>
          <p:nvPr>
            <p:ph type="body"/>
          </p:nvPr>
        </p:nvSpPr>
        <p:spPr>
          <a:xfrm>
            <a:off x="314325" y="1614488"/>
            <a:ext cx="8524875" cy="4391025"/>
          </a:xfrm>
          <a:prstGeom prst="rect">
            <a:avLst/>
          </a:prstGeom>
          <a:noFill/>
          <a:ln w="9525">
            <a:noFill/>
          </a:ln>
        </p:spPr>
        <p:txBody>
          <a:bodyPr lIns="0" rIns="0" anchor="t"/>
          <a:lstStyle/>
          <a:p>
            <a:pPr lvl="0" indent="-190500"/>
            <a:r>
              <a:rPr lang="zh-CN" altLang="zh-CN" dirty="0"/>
              <a:t>Klicken Sie, um die Formate des Vorlagentextes zu bearbeiten</a:t>
            </a:r>
          </a:p>
          <a:p>
            <a:pPr lvl="1" indent="-188595"/>
            <a:r>
              <a:rPr lang="zh-CN" altLang="zh-CN" dirty="0"/>
              <a:t>Zweite Ebene</a:t>
            </a:r>
          </a:p>
          <a:p>
            <a:pPr lvl="2" indent="-179070"/>
            <a:r>
              <a:rPr lang="zh-CN" altLang="zh-CN" dirty="0"/>
              <a:t>Dritte Ebene</a:t>
            </a:r>
          </a:p>
          <a:p>
            <a:pPr lvl="3" indent="-204470"/>
            <a:r>
              <a:rPr lang="zh-CN" altLang="zh-CN" dirty="0"/>
              <a:t>Vierte Ebene</a:t>
            </a:r>
          </a:p>
        </p:txBody>
      </p:sp>
      <p:sp>
        <p:nvSpPr>
          <p:cNvPr id="615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9075" y="6408738"/>
            <a:ext cx="1343025" cy="2476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buFont typeface="Arial" panose="020B0604020202020204" pitchFamily="34" charset="0"/>
              <a:buNone/>
              <a:defRPr sz="10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anose="0201060004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ransition>
    <p:cover dir="u"/>
  </p:transition>
  <p:hf sldNum="0" hdr="0" ftr="0" dt="0"/>
  <p:txStyles>
    <p:titleStyle>
      <a:lvl1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Arial" panose="020B0604020202020204" pitchFamily="34" charset="0"/>
        </a:defRPr>
      </a:lvl1pPr>
      <a:lvl2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</a:defRPr>
      </a:lvl6pPr>
      <a:lvl7pPr marL="91440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</a:defRPr>
      </a:lvl7pPr>
      <a:lvl8pPr marL="137160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</a:defRPr>
      </a:lvl8pPr>
      <a:lvl9pPr marL="182880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190500" indent="-190500" algn="l" rtl="0" eaLnBrk="0" fontAlgn="base" hangingPunct="0">
        <a:spcBef>
          <a:spcPct val="6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000" b="1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381000" indent="-189230" algn="l" rtl="0" eaLnBrk="0" fontAlgn="base" hangingPunct="0">
        <a:spcBef>
          <a:spcPct val="3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-"/>
        <a:defRPr sz="2800">
          <a:solidFill>
            <a:schemeClr val="tx1"/>
          </a:solidFill>
          <a:latin typeface="+mn-lt"/>
          <a:cs typeface="Arial" panose="020B0604020202020204" pitchFamily="34" charset="0"/>
        </a:defRPr>
      </a:lvl2pPr>
      <a:lvl3pPr marL="561975" indent="-179705" algn="l" rtl="0" eaLnBrk="0" fontAlgn="base" hangingPunct="0">
        <a:spcBef>
          <a:spcPct val="3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-"/>
        <a:defRPr sz="1600">
          <a:solidFill>
            <a:schemeClr val="tx1"/>
          </a:solidFill>
          <a:latin typeface="+mn-lt"/>
          <a:cs typeface="Arial" panose="020B0604020202020204" pitchFamily="34" charset="0"/>
        </a:defRPr>
      </a:lvl3pPr>
      <a:lvl4pPr marL="768350" indent="-205105" algn="l" rtl="0" eaLnBrk="0" fontAlgn="base" hangingPunct="0">
        <a:spcBef>
          <a:spcPct val="3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-"/>
        <a:defRPr sz="1600">
          <a:solidFill>
            <a:schemeClr val="tx1"/>
          </a:solidFill>
          <a:latin typeface="+mn-lt"/>
          <a:cs typeface="Arial" panose="020B0604020202020204" pitchFamily="34" charset="0"/>
        </a:defRPr>
      </a:lvl4pPr>
      <a:lvl5pPr marL="10509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»"/>
        <a:defRPr sz="2000">
          <a:solidFill>
            <a:schemeClr val="tx1"/>
          </a:solidFill>
          <a:latin typeface="+mn-lt"/>
          <a:cs typeface="Arial" panose="020B0604020202020204" pitchFamily="34" charset="0"/>
        </a:defRPr>
      </a:lvl5pPr>
      <a:lvl6pPr marL="15081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»"/>
        <a:defRPr sz="2000">
          <a:solidFill>
            <a:schemeClr val="tx1"/>
          </a:solidFill>
          <a:latin typeface="+mn-lt"/>
        </a:defRPr>
      </a:lvl6pPr>
      <a:lvl7pPr marL="19653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»"/>
        <a:defRPr sz="2000">
          <a:solidFill>
            <a:schemeClr val="tx1"/>
          </a:solidFill>
          <a:latin typeface="+mn-lt"/>
        </a:defRPr>
      </a:lvl7pPr>
      <a:lvl8pPr marL="24225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»"/>
        <a:defRPr sz="2000">
          <a:solidFill>
            <a:schemeClr val="tx1"/>
          </a:solidFill>
          <a:latin typeface="+mn-lt"/>
        </a:defRPr>
      </a:lvl8pPr>
      <a:lvl9pPr marL="28797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"/>
          <p:cNvSpPr>
            <a:spLocks noChangeArrowheads="1"/>
          </p:cNvSpPr>
          <p:nvPr/>
        </p:nvSpPr>
        <p:spPr bwMode="auto">
          <a:xfrm>
            <a:off x="2162175" y="6408738"/>
            <a:ext cx="4784725" cy="2476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1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anose="02010600040101010101" pitchFamily="2" charset="-122"/>
              <a:cs typeface="+mn-cs"/>
            </a:endParaRPr>
          </a:p>
        </p:txBody>
      </p:sp>
      <p:sp>
        <p:nvSpPr>
          <p:cNvPr id="7171" name="Rectangle 7"/>
          <p:cNvSpPr>
            <a:spLocks noGrp="1"/>
          </p:cNvSpPr>
          <p:nvPr>
            <p:ph type="title"/>
          </p:nvPr>
        </p:nvSpPr>
        <p:spPr>
          <a:xfrm>
            <a:off x="304800" y="192088"/>
            <a:ext cx="5540375" cy="600075"/>
          </a:xfrm>
          <a:prstGeom prst="rect">
            <a:avLst/>
          </a:prstGeom>
          <a:noFill/>
          <a:ln w="9525">
            <a:noFill/>
          </a:ln>
        </p:spPr>
        <p:txBody>
          <a:bodyPr lIns="0" rIns="0" anchor="ctr"/>
          <a:lstStyle/>
          <a:p>
            <a:pPr lvl="0"/>
            <a:r>
              <a:rPr lang="zh-CN" altLang="zh-CN" dirty="0"/>
              <a:t>Klicken Sie, um das Titelformat zu bearbeiten</a:t>
            </a:r>
          </a:p>
        </p:txBody>
      </p:sp>
      <p:sp>
        <p:nvSpPr>
          <p:cNvPr id="7172" name="Rectangle 12"/>
          <p:cNvSpPr>
            <a:spLocks noGrp="1"/>
          </p:cNvSpPr>
          <p:nvPr>
            <p:ph type="body"/>
          </p:nvPr>
        </p:nvSpPr>
        <p:spPr>
          <a:xfrm>
            <a:off x="314325" y="1614488"/>
            <a:ext cx="8524875" cy="4391025"/>
          </a:xfrm>
          <a:prstGeom prst="rect">
            <a:avLst/>
          </a:prstGeom>
          <a:noFill/>
          <a:ln w="9525">
            <a:noFill/>
          </a:ln>
        </p:spPr>
        <p:txBody>
          <a:bodyPr lIns="0" rIns="0" anchor="t"/>
          <a:lstStyle/>
          <a:p>
            <a:pPr lvl="0" indent="-190500"/>
            <a:r>
              <a:rPr lang="zh-CN" altLang="zh-CN" dirty="0"/>
              <a:t>Klicken Sie, um die Formate des Vorlagentextes zu bearbeiten</a:t>
            </a:r>
          </a:p>
          <a:p>
            <a:pPr lvl="1" indent="-188595"/>
            <a:r>
              <a:rPr lang="zh-CN" altLang="zh-CN" dirty="0"/>
              <a:t>Zweite Ebene</a:t>
            </a:r>
          </a:p>
          <a:p>
            <a:pPr lvl="2" indent="-179070"/>
            <a:r>
              <a:rPr lang="zh-CN" altLang="zh-CN" dirty="0"/>
              <a:t>Dritte Ebene</a:t>
            </a:r>
          </a:p>
          <a:p>
            <a:pPr lvl="3" indent="-204470"/>
            <a:r>
              <a:rPr lang="zh-CN" altLang="zh-CN" dirty="0"/>
              <a:t>Vierte Ebene</a:t>
            </a:r>
          </a:p>
        </p:txBody>
      </p:sp>
      <p:sp>
        <p:nvSpPr>
          <p:cNvPr id="7174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9075" y="6408738"/>
            <a:ext cx="1343025" cy="2476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buFont typeface="Arial" panose="020B0604020202020204" pitchFamily="34" charset="0"/>
              <a:buNone/>
              <a:defRPr sz="10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anose="0201060004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p:transition>
    <p:cover dir="u"/>
  </p:transition>
  <p:hf sldNum="0" hdr="0" ftr="0" dt="0"/>
  <p:txStyles>
    <p:titleStyle>
      <a:lvl1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Arial" panose="020B0604020202020204" pitchFamily="34" charset="0"/>
        </a:defRPr>
      </a:lvl1pPr>
      <a:lvl2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</a:defRPr>
      </a:lvl6pPr>
      <a:lvl7pPr marL="91440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</a:defRPr>
      </a:lvl7pPr>
      <a:lvl8pPr marL="137160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</a:defRPr>
      </a:lvl8pPr>
      <a:lvl9pPr marL="182880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190500" indent="-190500" algn="l" rtl="0" eaLnBrk="0" fontAlgn="base" hangingPunct="0">
        <a:spcBef>
          <a:spcPct val="6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000" b="1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381000" indent="-189230" algn="l" rtl="0" eaLnBrk="0" fontAlgn="base" hangingPunct="0">
        <a:spcBef>
          <a:spcPct val="3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-"/>
        <a:defRPr sz="2800">
          <a:solidFill>
            <a:schemeClr val="tx1"/>
          </a:solidFill>
          <a:latin typeface="+mn-lt"/>
          <a:cs typeface="Arial" panose="020B0604020202020204" pitchFamily="34" charset="0"/>
        </a:defRPr>
      </a:lvl2pPr>
      <a:lvl3pPr marL="561975" indent="-179705" algn="l" rtl="0" eaLnBrk="0" fontAlgn="base" hangingPunct="0">
        <a:spcBef>
          <a:spcPct val="3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-"/>
        <a:defRPr sz="1600">
          <a:solidFill>
            <a:schemeClr val="tx1"/>
          </a:solidFill>
          <a:latin typeface="+mn-lt"/>
          <a:cs typeface="Arial" panose="020B0604020202020204" pitchFamily="34" charset="0"/>
        </a:defRPr>
      </a:lvl3pPr>
      <a:lvl4pPr marL="768350" indent="-205105" algn="l" rtl="0" eaLnBrk="0" fontAlgn="base" hangingPunct="0">
        <a:spcBef>
          <a:spcPct val="3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-"/>
        <a:defRPr sz="1600">
          <a:solidFill>
            <a:schemeClr val="tx1"/>
          </a:solidFill>
          <a:latin typeface="+mn-lt"/>
          <a:cs typeface="Arial" panose="020B0604020202020204" pitchFamily="34" charset="0"/>
        </a:defRPr>
      </a:lvl4pPr>
      <a:lvl5pPr marL="10509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»"/>
        <a:defRPr sz="2000">
          <a:solidFill>
            <a:schemeClr val="tx1"/>
          </a:solidFill>
          <a:latin typeface="+mn-lt"/>
          <a:cs typeface="Arial" panose="020B0604020202020204" pitchFamily="34" charset="0"/>
        </a:defRPr>
      </a:lvl5pPr>
      <a:lvl6pPr marL="15081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»"/>
        <a:defRPr sz="2000">
          <a:solidFill>
            <a:schemeClr val="tx1"/>
          </a:solidFill>
          <a:latin typeface="+mn-lt"/>
        </a:defRPr>
      </a:lvl6pPr>
      <a:lvl7pPr marL="19653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»"/>
        <a:defRPr sz="2000">
          <a:solidFill>
            <a:schemeClr val="tx1"/>
          </a:solidFill>
          <a:latin typeface="+mn-lt"/>
        </a:defRPr>
      </a:lvl7pPr>
      <a:lvl8pPr marL="24225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»"/>
        <a:defRPr sz="2000">
          <a:solidFill>
            <a:schemeClr val="tx1"/>
          </a:solidFill>
          <a:latin typeface="+mn-lt"/>
        </a:defRPr>
      </a:lvl8pPr>
      <a:lvl9pPr marL="28797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5"/>
          <p:cNvSpPr>
            <a:spLocks noChangeArrowheads="1"/>
          </p:cNvSpPr>
          <p:nvPr/>
        </p:nvSpPr>
        <p:spPr bwMode="auto">
          <a:xfrm>
            <a:off x="2162175" y="6408738"/>
            <a:ext cx="4784725" cy="2476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1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anose="02010600040101010101" pitchFamily="2" charset="-122"/>
              <a:cs typeface="+mn-cs"/>
            </a:endParaRPr>
          </a:p>
        </p:txBody>
      </p:sp>
      <p:sp>
        <p:nvSpPr>
          <p:cNvPr id="8195" name="Rectangle 7"/>
          <p:cNvSpPr>
            <a:spLocks noChangeArrowheads="1"/>
          </p:cNvSpPr>
          <p:nvPr/>
        </p:nvSpPr>
        <p:spPr bwMode="auto">
          <a:xfrm>
            <a:off x="7188200" y="6184900"/>
            <a:ext cx="1646238" cy="377825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DDDDDD"/>
              </a:gs>
            </a:gsLst>
            <a:lin ang="0" scaled="1"/>
          </a:gradFill>
          <a:ln w="9525">
            <a:solidFill>
              <a:srgbClr val="969696"/>
            </a:solidFill>
            <a:miter lim="800000"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de-DE" altLang="en-US" sz="16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华文细黑" panose="02010600040101010101" pitchFamily="2" charset="-122"/>
                <a:cs typeface="+mn-cs"/>
              </a:rPr>
              <a:t>YOUR LOGO</a:t>
            </a:r>
          </a:p>
        </p:txBody>
      </p:sp>
      <p:sp>
        <p:nvSpPr>
          <p:cNvPr id="8196" name="Rectangle 7"/>
          <p:cNvSpPr>
            <a:spLocks noGrp="1"/>
          </p:cNvSpPr>
          <p:nvPr>
            <p:ph type="title"/>
          </p:nvPr>
        </p:nvSpPr>
        <p:spPr>
          <a:xfrm>
            <a:off x="304800" y="192088"/>
            <a:ext cx="5540375" cy="600075"/>
          </a:xfrm>
          <a:prstGeom prst="rect">
            <a:avLst/>
          </a:prstGeom>
          <a:noFill/>
          <a:ln w="9525">
            <a:noFill/>
          </a:ln>
        </p:spPr>
        <p:txBody>
          <a:bodyPr lIns="0" rIns="0" anchor="ctr"/>
          <a:lstStyle/>
          <a:p>
            <a:pPr lvl="0"/>
            <a:r>
              <a:rPr lang="zh-CN" altLang="zh-CN" dirty="0"/>
              <a:t>Klicken Sie, um das Titelformat zu bearbeiten</a:t>
            </a:r>
          </a:p>
        </p:txBody>
      </p:sp>
      <p:sp>
        <p:nvSpPr>
          <p:cNvPr id="8197" name="Rectangle 12"/>
          <p:cNvSpPr>
            <a:spLocks noGrp="1"/>
          </p:cNvSpPr>
          <p:nvPr>
            <p:ph type="body"/>
          </p:nvPr>
        </p:nvSpPr>
        <p:spPr>
          <a:xfrm>
            <a:off x="314325" y="1614488"/>
            <a:ext cx="8524875" cy="4391025"/>
          </a:xfrm>
          <a:prstGeom prst="rect">
            <a:avLst/>
          </a:prstGeom>
          <a:noFill/>
          <a:ln w="9525">
            <a:noFill/>
          </a:ln>
        </p:spPr>
        <p:txBody>
          <a:bodyPr lIns="0" rIns="0" anchor="t"/>
          <a:lstStyle/>
          <a:p>
            <a:pPr lvl="0" indent="-190500"/>
            <a:r>
              <a:rPr lang="zh-CN" altLang="zh-CN" dirty="0"/>
              <a:t>Klicken Sie, um die Formate des Vorlagentextes zu bearbeiten</a:t>
            </a:r>
          </a:p>
          <a:p>
            <a:pPr lvl="1" indent="-188595"/>
            <a:r>
              <a:rPr lang="zh-CN" altLang="zh-CN" dirty="0"/>
              <a:t>Zweite Ebene</a:t>
            </a:r>
          </a:p>
          <a:p>
            <a:pPr lvl="2" indent="-179070"/>
            <a:r>
              <a:rPr lang="zh-CN" altLang="zh-CN" dirty="0"/>
              <a:t>Dritte Ebene</a:t>
            </a:r>
          </a:p>
          <a:p>
            <a:pPr lvl="3" indent="-204470"/>
            <a:r>
              <a:rPr lang="zh-CN" altLang="zh-CN" dirty="0"/>
              <a:t>Vierte Ebene</a:t>
            </a:r>
          </a:p>
        </p:txBody>
      </p:sp>
      <p:sp>
        <p:nvSpPr>
          <p:cNvPr id="8198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9075" y="6408738"/>
            <a:ext cx="1343025" cy="2476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buFont typeface="Arial" panose="020B0604020202020204" pitchFamily="34" charset="0"/>
              <a:buNone/>
              <a:defRPr sz="10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anose="0201060004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p:transition>
    <p:cover dir="u"/>
  </p:transition>
  <p:hf sldNum="0" hdr="0" ftr="0" dt="0"/>
  <p:txStyles>
    <p:titleStyle>
      <a:lvl1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Arial" panose="020B0604020202020204" pitchFamily="34" charset="0"/>
        </a:defRPr>
      </a:lvl1pPr>
      <a:lvl2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</a:defRPr>
      </a:lvl6pPr>
      <a:lvl7pPr marL="91440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</a:defRPr>
      </a:lvl7pPr>
      <a:lvl8pPr marL="137160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</a:defRPr>
      </a:lvl8pPr>
      <a:lvl9pPr marL="182880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190500" indent="-190500" algn="l" rtl="0" eaLnBrk="0" fontAlgn="base" hangingPunct="0">
        <a:spcBef>
          <a:spcPct val="6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000" b="1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381000" indent="-189230" algn="l" rtl="0" eaLnBrk="0" fontAlgn="base" hangingPunct="0">
        <a:spcBef>
          <a:spcPct val="3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-"/>
        <a:defRPr sz="2800">
          <a:solidFill>
            <a:schemeClr val="tx1"/>
          </a:solidFill>
          <a:latin typeface="+mn-lt"/>
          <a:cs typeface="Arial" panose="020B0604020202020204" pitchFamily="34" charset="0"/>
        </a:defRPr>
      </a:lvl2pPr>
      <a:lvl3pPr marL="561975" indent="-179705" algn="l" rtl="0" eaLnBrk="0" fontAlgn="base" hangingPunct="0">
        <a:spcBef>
          <a:spcPct val="3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-"/>
        <a:defRPr sz="1600">
          <a:solidFill>
            <a:schemeClr val="tx1"/>
          </a:solidFill>
          <a:latin typeface="+mn-lt"/>
          <a:cs typeface="Arial" panose="020B0604020202020204" pitchFamily="34" charset="0"/>
        </a:defRPr>
      </a:lvl3pPr>
      <a:lvl4pPr marL="768350" indent="-205105" algn="l" rtl="0" eaLnBrk="0" fontAlgn="base" hangingPunct="0">
        <a:spcBef>
          <a:spcPct val="3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-"/>
        <a:defRPr sz="1600">
          <a:solidFill>
            <a:schemeClr val="tx1"/>
          </a:solidFill>
          <a:latin typeface="+mn-lt"/>
          <a:cs typeface="Arial" panose="020B0604020202020204" pitchFamily="34" charset="0"/>
        </a:defRPr>
      </a:lvl4pPr>
      <a:lvl5pPr marL="10509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»"/>
        <a:defRPr sz="2000">
          <a:solidFill>
            <a:schemeClr val="tx1"/>
          </a:solidFill>
          <a:latin typeface="+mn-lt"/>
          <a:cs typeface="Arial" panose="020B0604020202020204" pitchFamily="34" charset="0"/>
        </a:defRPr>
      </a:lvl5pPr>
      <a:lvl6pPr marL="15081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»"/>
        <a:defRPr sz="2000">
          <a:solidFill>
            <a:schemeClr val="tx1"/>
          </a:solidFill>
          <a:latin typeface="+mn-lt"/>
        </a:defRPr>
      </a:lvl6pPr>
      <a:lvl7pPr marL="19653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»"/>
        <a:defRPr sz="2000">
          <a:solidFill>
            <a:schemeClr val="tx1"/>
          </a:solidFill>
          <a:latin typeface="+mn-lt"/>
        </a:defRPr>
      </a:lvl7pPr>
      <a:lvl8pPr marL="24225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»"/>
        <a:defRPr sz="2000">
          <a:solidFill>
            <a:schemeClr val="tx1"/>
          </a:solidFill>
          <a:latin typeface="+mn-lt"/>
        </a:defRPr>
      </a:lvl8pPr>
      <a:lvl9pPr marL="28797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5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5"/>
          <p:cNvSpPr>
            <a:spLocks noChangeArrowheads="1"/>
          </p:cNvSpPr>
          <p:nvPr/>
        </p:nvSpPr>
        <p:spPr bwMode="auto">
          <a:xfrm>
            <a:off x="2162175" y="6408738"/>
            <a:ext cx="4784725" cy="2476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1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anose="02010600040101010101" pitchFamily="2" charset="-122"/>
              <a:cs typeface="+mn-cs"/>
            </a:endParaRPr>
          </a:p>
        </p:txBody>
      </p:sp>
      <p:sp>
        <p:nvSpPr>
          <p:cNvPr id="9219" name="Rectangle 7"/>
          <p:cNvSpPr>
            <a:spLocks noChangeArrowheads="1"/>
          </p:cNvSpPr>
          <p:nvPr/>
        </p:nvSpPr>
        <p:spPr bwMode="auto">
          <a:xfrm>
            <a:off x="7188200" y="6184900"/>
            <a:ext cx="1646238" cy="377825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DDDDDD"/>
              </a:gs>
            </a:gsLst>
            <a:lin ang="0" scaled="1"/>
          </a:gradFill>
          <a:ln w="9525">
            <a:solidFill>
              <a:srgbClr val="969696"/>
            </a:solidFill>
            <a:miter lim="800000"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de-DE" altLang="en-US" sz="16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华文细黑" panose="02010600040101010101" pitchFamily="2" charset="-122"/>
                <a:cs typeface="+mn-cs"/>
              </a:rPr>
              <a:t>YOUR LOGO</a:t>
            </a:r>
          </a:p>
        </p:txBody>
      </p:sp>
      <p:sp>
        <p:nvSpPr>
          <p:cNvPr id="9220" name="Rectangle 7"/>
          <p:cNvSpPr>
            <a:spLocks noGrp="1"/>
          </p:cNvSpPr>
          <p:nvPr>
            <p:ph type="title"/>
          </p:nvPr>
        </p:nvSpPr>
        <p:spPr>
          <a:xfrm>
            <a:off x="304800" y="192088"/>
            <a:ext cx="5540375" cy="600075"/>
          </a:xfrm>
          <a:prstGeom prst="rect">
            <a:avLst/>
          </a:prstGeom>
          <a:noFill/>
          <a:ln w="9525">
            <a:noFill/>
          </a:ln>
        </p:spPr>
        <p:txBody>
          <a:bodyPr lIns="0" rIns="0" anchor="ctr"/>
          <a:lstStyle/>
          <a:p>
            <a:pPr lvl="0"/>
            <a:r>
              <a:rPr lang="zh-CN" altLang="zh-CN" dirty="0"/>
              <a:t>Klicken Sie, um das Titelformat zu bearbeiten</a:t>
            </a:r>
          </a:p>
        </p:txBody>
      </p:sp>
      <p:sp>
        <p:nvSpPr>
          <p:cNvPr id="9221" name="Rectangle 12"/>
          <p:cNvSpPr>
            <a:spLocks noGrp="1"/>
          </p:cNvSpPr>
          <p:nvPr>
            <p:ph type="body"/>
          </p:nvPr>
        </p:nvSpPr>
        <p:spPr>
          <a:xfrm>
            <a:off x="314325" y="1614488"/>
            <a:ext cx="8524875" cy="4391025"/>
          </a:xfrm>
          <a:prstGeom prst="rect">
            <a:avLst/>
          </a:prstGeom>
          <a:noFill/>
          <a:ln w="9525">
            <a:noFill/>
          </a:ln>
        </p:spPr>
        <p:txBody>
          <a:bodyPr lIns="0" rIns="0" anchor="t"/>
          <a:lstStyle/>
          <a:p>
            <a:pPr lvl="0" indent="-190500"/>
            <a:r>
              <a:rPr lang="zh-CN" altLang="zh-CN" dirty="0"/>
              <a:t>Klicken Sie, um die Formate des Vorlagentextes zu bearbeiten</a:t>
            </a:r>
          </a:p>
          <a:p>
            <a:pPr lvl="1" indent="-188595"/>
            <a:r>
              <a:rPr lang="zh-CN" altLang="zh-CN" dirty="0"/>
              <a:t>Zweite Ebene</a:t>
            </a:r>
          </a:p>
          <a:p>
            <a:pPr lvl="2" indent="-179070"/>
            <a:r>
              <a:rPr lang="zh-CN" altLang="zh-CN" dirty="0"/>
              <a:t>Dritte Ebene</a:t>
            </a:r>
          </a:p>
          <a:p>
            <a:pPr lvl="3" indent="-204470"/>
            <a:r>
              <a:rPr lang="zh-CN" altLang="zh-CN" dirty="0"/>
              <a:t>Vierte Ebene</a:t>
            </a:r>
          </a:p>
        </p:txBody>
      </p:sp>
      <p:sp>
        <p:nvSpPr>
          <p:cNvPr id="9222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9075" y="6408738"/>
            <a:ext cx="1343025" cy="2476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buFont typeface="Arial" panose="020B0604020202020204" pitchFamily="34" charset="0"/>
              <a:buNone/>
              <a:defRPr sz="10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细黑" panose="0201060004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55" r:id="rId13"/>
  </p:sldLayoutIdLst>
  <p:transition>
    <p:cover dir="u"/>
  </p:transition>
  <p:hf sldNum="0" hdr="0" ftr="0" dt="0"/>
  <p:txStyles>
    <p:titleStyle>
      <a:lvl1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Arial" panose="020B0604020202020204" pitchFamily="34" charset="0"/>
        </a:defRPr>
      </a:lvl1pPr>
      <a:lvl2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</a:defRPr>
      </a:lvl6pPr>
      <a:lvl7pPr marL="91440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</a:defRPr>
      </a:lvl7pPr>
      <a:lvl8pPr marL="137160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</a:defRPr>
      </a:lvl8pPr>
      <a:lvl9pPr marL="182880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190500" indent="-190500" algn="l" rtl="0" eaLnBrk="0" fontAlgn="base" hangingPunct="0">
        <a:spcBef>
          <a:spcPct val="6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000" b="1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381000" indent="-189230" algn="l" rtl="0" eaLnBrk="0" fontAlgn="base" hangingPunct="0">
        <a:spcBef>
          <a:spcPct val="3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-"/>
        <a:defRPr sz="2800">
          <a:solidFill>
            <a:schemeClr val="tx1"/>
          </a:solidFill>
          <a:latin typeface="+mn-lt"/>
          <a:cs typeface="Arial" panose="020B0604020202020204" pitchFamily="34" charset="0"/>
        </a:defRPr>
      </a:lvl2pPr>
      <a:lvl3pPr marL="561975" indent="-179705" algn="l" rtl="0" eaLnBrk="0" fontAlgn="base" hangingPunct="0">
        <a:spcBef>
          <a:spcPct val="3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-"/>
        <a:defRPr sz="1600">
          <a:solidFill>
            <a:schemeClr val="tx1"/>
          </a:solidFill>
          <a:latin typeface="+mn-lt"/>
          <a:cs typeface="Arial" panose="020B0604020202020204" pitchFamily="34" charset="0"/>
        </a:defRPr>
      </a:lvl3pPr>
      <a:lvl4pPr marL="768350" indent="-205105" algn="l" rtl="0" eaLnBrk="0" fontAlgn="base" hangingPunct="0">
        <a:spcBef>
          <a:spcPct val="3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-"/>
        <a:defRPr sz="1600">
          <a:solidFill>
            <a:schemeClr val="tx1"/>
          </a:solidFill>
          <a:latin typeface="+mn-lt"/>
          <a:cs typeface="Arial" panose="020B0604020202020204" pitchFamily="34" charset="0"/>
        </a:defRPr>
      </a:lvl4pPr>
      <a:lvl5pPr marL="10509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»"/>
        <a:defRPr sz="2000">
          <a:solidFill>
            <a:schemeClr val="tx1"/>
          </a:solidFill>
          <a:latin typeface="+mn-lt"/>
          <a:cs typeface="Arial" panose="020B0604020202020204" pitchFamily="34" charset="0"/>
        </a:defRPr>
      </a:lvl5pPr>
      <a:lvl6pPr marL="15081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»"/>
        <a:defRPr sz="2000">
          <a:solidFill>
            <a:schemeClr val="tx1"/>
          </a:solidFill>
          <a:latin typeface="+mn-lt"/>
        </a:defRPr>
      </a:lvl6pPr>
      <a:lvl7pPr marL="19653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»"/>
        <a:defRPr sz="2000">
          <a:solidFill>
            <a:schemeClr val="tx1"/>
          </a:solidFill>
          <a:latin typeface="+mn-lt"/>
        </a:defRPr>
      </a:lvl7pPr>
      <a:lvl8pPr marL="24225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»"/>
        <a:defRPr sz="2000">
          <a:solidFill>
            <a:schemeClr val="tx1"/>
          </a:solidFill>
          <a:latin typeface="+mn-lt"/>
        </a:defRPr>
      </a:lvl8pPr>
      <a:lvl9pPr marL="28797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77.xml"/><Relationship Id="rId1" Type="http://schemas.openxmlformats.org/officeDocument/2006/relationships/tags" Target="../tags/tag1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78.xml"/><Relationship Id="rId1" Type="http://schemas.openxmlformats.org/officeDocument/2006/relationships/tags" Target="../tags/tag5.xml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178.xml"/><Relationship Id="rId1" Type="http://schemas.openxmlformats.org/officeDocument/2006/relationships/tags" Target="../tags/tag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7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7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7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7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7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7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7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7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7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7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7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6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7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7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178.xml"/><Relationship Id="rId1" Type="http://schemas.openxmlformats.org/officeDocument/2006/relationships/tags" Target="../tags/tag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178.xml"/><Relationship Id="rId1" Type="http://schemas.openxmlformats.org/officeDocument/2006/relationships/tags" Target="../tags/tag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178.xml"/><Relationship Id="rId1" Type="http://schemas.openxmlformats.org/officeDocument/2006/relationships/tags" Target="../tags/tag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图片 3" descr="98h58PICEb2_102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180975" y="-26987"/>
            <a:ext cx="10058400" cy="70183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7587" name="副标题 2"/>
          <p:cNvSpPr>
            <a:spLocks noGrp="1"/>
          </p:cNvSpPr>
          <p:nvPr>
            <p:ph type="subTitle"/>
          </p:nvPr>
        </p:nvSpPr>
        <p:spPr>
          <a:xfrm>
            <a:off x="5715000" y="2571750"/>
            <a:ext cx="3429000" cy="542925"/>
          </a:xfrm>
        </p:spPr>
        <p:txBody>
          <a:bodyPr wrap="square" lIns="91440" tIns="45720" rIns="91440" bIns="45720" anchor="t"/>
          <a:lstStyle>
            <a:lvl1pPr marL="0" lvl="0" indent="0" algn="ctr">
              <a:defRPr kern="1200"/>
            </a:lvl1pPr>
            <a:lvl2pPr marL="457200" lvl="1" indent="-457200" algn="ctr">
              <a:defRPr kern="1200"/>
            </a:lvl2pPr>
            <a:lvl3pPr marL="914400" lvl="2" indent="-914400" algn="ctr">
              <a:defRPr kern="1200"/>
            </a:lvl3pPr>
            <a:lvl4pPr marL="1371600" lvl="3" indent="-1371600" algn="ctr">
              <a:defRPr kern="1200"/>
            </a:lvl4pPr>
            <a:lvl5pPr marL="1828800" lvl="4" indent="-1828800" algn="ctr">
              <a:defRPr kern="1200"/>
            </a:lvl5pPr>
          </a:lstStyle>
          <a:p>
            <a:pPr marL="342900" lvl="0" indent="-342900" algn="l">
              <a:buNone/>
            </a:pPr>
            <a:r>
              <a:rPr lang="en-US" altLang="zh-CN" sz="2400" dirty="0"/>
              <a:t>            </a:t>
            </a:r>
            <a:r>
              <a:rPr lang="en-US" altLang="zh-CN" sz="2400" dirty="0" smtClean="0"/>
              <a:t>2017</a:t>
            </a:r>
            <a:r>
              <a:rPr lang="en-US" altLang="en-US" sz="2400" dirty="0" smtClean="0"/>
              <a:t>年12月</a:t>
            </a:r>
            <a:endParaRPr lang="en-US" altLang="en-US" sz="2400" dirty="0"/>
          </a:p>
        </p:txBody>
      </p:sp>
      <p:sp>
        <p:nvSpPr>
          <p:cNvPr id="67588" name="文本框 3"/>
          <p:cNvSpPr txBox="1"/>
          <p:nvPr/>
        </p:nvSpPr>
        <p:spPr>
          <a:xfrm>
            <a:off x="1643380" y="929005"/>
            <a:ext cx="7829550" cy="1511935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indent="0">
              <a:lnSpc>
                <a:spcPct val="90000"/>
              </a:lnSpc>
            </a:pPr>
            <a:r>
              <a:rPr lang="zh-CN" altLang="en-US" sz="4400" b="0" dirty="0">
                <a:latin typeface="华文行楷" panose="02010800040101010101" pitchFamily="2" charset="-122"/>
                <a:ea typeface="华文行楷" panose="02010800040101010101" pitchFamily="2" charset="-122"/>
                <a:sym typeface="Arial" panose="020B0604020202020204" pitchFamily="34" charset="0"/>
              </a:rPr>
              <a:t>医师</a:t>
            </a:r>
            <a:r>
              <a:rPr lang="zh-CN" altLang="en-US" sz="4400" b="0" dirty="0" smtClean="0">
                <a:latin typeface="华文行楷" panose="02010800040101010101" pitchFamily="2" charset="-122"/>
                <a:ea typeface="华文行楷" panose="02010800040101010101" pitchFamily="2" charset="-122"/>
                <a:sym typeface="Arial" panose="020B0604020202020204" pitchFamily="34" charset="0"/>
              </a:rPr>
              <a:t>电子化注册信息系统培训</a:t>
            </a:r>
            <a:endParaRPr lang="zh-CN" altLang="en-US" sz="4400" b="0" dirty="0">
              <a:latin typeface="华文行楷" panose="02010800040101010101" pitchFamily="2" charset="-122"/>
              <a:ea typeface="华文行楷" panose="02010800040101010101" pitchFamily="2" charset="-122"/>
              <a:sym typeface="Arial" panose="020B0604020202020204" pitchFamily="34" charset="0"/>
            </a:endParaRPr>
          </a:p>
        </p:txBody>
      </p:sp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1026" name="Picture 2" descr="E:\院徽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4" y="1071546"/>
            <a:ext cx="1440003" cy="1406958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20" y="928670"/>
            <a:ext cx="8501122" cy="4714908"/>
          </a:xfrm>
          <a:prstGeom prst="rect">
            <a:avLst/>
          </a:prstGeom>
        </p:spPr>
      </p:pic>
      <p:sp>
        <p:nvSpPr>
          <p:cNvPr id="4" name="文本框 99"/>
          <p:cNvSpPr txBox="1"/>
          <p:nvPr/>
        </p:nvSpPr>
        <p:spPr>
          <a:xfrm>
            <a:off x="357158" y="5715016"/>
            <a:ext cx="8507412" cy="961289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marL="457200" lvl="0" indent="-457200" eaLnBrk="0" hangingPunct="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l"/>
            </a:pPr>
            <a:r>
              <a:rPr lang="zh-CN" altLang="en-US" sz="20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手机号码</a:t>
            </a:r>
            <a:r>
              <a:rPr lang="en-US" altLang="en-US" sz="2000" b="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验证成功后</a:t>
            </a:r>
            <a:r>
              <a:rPr lang="en-US" altLang="en-US" sz="2000" b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sz="20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验证码</a:t>
            </a:r>
            <a:r>
              <a:rPr lang="en-US" altLang="en-US" sz="2000" b="0" dirty="0" err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会以短信</a:t>
            </a:r>
            <a:r>
              <a:rPr lang="zh-CN" altLang="en-US" sz="20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方</a:t>
            </a:r>
            <a:r>
              <a:rPr lang="en-US" altLang="en-US" sz="20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式发送至您的手机。若您的手机无法接收到验证码，请您点击右侧进行邮箱验证。</a:t>
            </a:r>
          </a:p>
        </p:txBody>
      </p:sp>
      <p:sp>
        <p:nvSpPr>
          <p:cNvPr id="5" name="标题 1"/>
          <p:cNvSpPr>
            <a:spLocks noGrp="1"/>
          </p:cNvSpPr>
          <p:nvPr/>
        </p:nvSpPr>
        <p:spPr>
          <a:xfrm>
            <a:off x="214313" y="214313"/>
            <a:ext cx="4643437" cy="931862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 indent="0" algn="ctr"/>
            <a:r>
              <a:rPr lang="en-US" altLang="zh-CN" sz="3600" dirty="0">
                <a:solidFill>
                  <a:srgbClr val="000000"/>
                </a:solidFill>
                <a:latin typeface="黑体" panose="02010600030101010101" pitchFamily="49" charset="-122"/>
                <a:ea typeface="华文细黑" panose="02010600040101010101" pitchFamily="2" charset="-122"/>
                <a:sym typeface="Arial" panose="020B0604020202020204" pitchFamily="34" charset="0"/>
              </a:rPr>
              <a:t>1.3 </a:t>
            </a:r>
            <a:r>
              <a:rPr lang="zh-CN" altLang="en-US" sz="4000" b="0" dirty="0">
                <a:solidFill>
                  <a:srgbClr val="000000"/>
                </a:solidFill>
                <a:latin typeface="华文行楷" panose="02010800040101010101" pitchFamily="2" charset="-122"/>
                <a:ea typeface="华文行楷" panose="02010800040101010101" pitchFamily="2" charset="-122"/>
                <a:sym typeface="Arial" panose="020B0604020202020204" pitchFamily="34" charset="0"/>
              </a:rPr>
              <a:t>激活账户</a:t>
            </a:r>
          </a:p>
          <a:p>
            <a:pPr lvl="0" indent="0" algn="ctr"/>
            <a:endParaRPr lang="en-US" altLang="zh-CN" sz="3600" dirty="0">
              <a:solidFill>
                <a:srgbClr val="000000"/>
              </a:solidFill>
              <a:latin typeface="黑体" panose="02010600030101010101" pitchFamily="49" charset="-122"/>
              <a:ea typeface="华文细黑" panose="02010600040101010101" pitchFamily="2" charset="-122"/>
              <a:sym typeface="华文细黑" panose="02010600040101010101" pitchFamily="2" charset="-122"/>
            </a:endParaRPr>
          </a:p>
        </p:txBody>
      </p:sp>
    </p:spTree>
    <p:custDataLst>
      <p:tags r:id="rId1"/>
    </p:custDataLst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1142984"/>
            <a:ext cx="8501122" cy="557216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286644" y="3643314"/>
            <a:ext cx="164307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</a:rPr>
              <a:t>温馨提示：</a:t>
            </a:r>
            <a:endParaRPr lang="en-US" altLang="zh-CN" dirty="0" smtClean="0">
              <a:solidFill>
                <a:srgbClr val="FF0000"/>
              </a:solidFill>
            </a:endParaRPr>
          </a:p>
          <a:p>
            <a:r>
              <a:rPr lang="en-US" altLang="zh-CN" dirty="0" smtClean="0">
                <a:solidFill>
                  <a:srgbClr val="000099"/>
                </a:solidFill>
              </a:rPr>
              <a:t>a.</a:t>
            </a:r>
            <a:r>
              <a:rPr lang="zh-CN" altLang="en-US" dirty="0" smtClean="0">
                <a:solidFill>
                  <a:srgbClr val="000099"/>
                </a:solidFill>
              </a:rPr>
              <a:t>因系统更新，现无需等待激活码，到这一步即可。</a:t>
            </a:r>
            <a:r>
              <a:rPr lang="en-US" altLang="zh-CN" dirty="0" smtClean="0">
                <a:solidFill>
                  <a:srgbClr val="000099"/>
                </a:solidFill>
              </a:rPr>
              <a:t>b.</a:t>
            </a:r>
            <a:r>
              <a:rPr lang="zh-CN" altLang="en-US" dirty="0" smtClean="0">
                <a:solidFill>
                  <a:srgbClr val="000099"/>
                </a:solidFill>
              </a:rPr>
              <a:t> 待医务科</a:t>
            </a:r>
            <a:r>
              <a:rPr lang="en-US" altLang="zh-CN" dirty="0" smtClean="0">
                <a:solidFill>
                  <a:srgbClr val="000099"/>
                </a:solidFill>
              </a:rPr>
              <a:t>24</a:t>
            </a:r>
            <a:r>
              <a:rPr lang="zh-CN" altLang="en-US" dirty="0" smtClean="0">
                <a:solidFill>
                  <a:srgbClr val="000099"/>
                </a:solidFill>
              </a:rPr>
              <a:t>小时内激活申请账户，重新登录即可使用系统。</a:t>
            </a:r>
            <a:endParaRPr lang="zh-CN" altLang="en-US" dirty="0">
              <a:solidFill>
                <a:srgbClr val="000099"/>
              </a:solidFill>
            </a:endParaRPr>
          </a:p>
        </p:txBody>
      </p:sp>
      <p:sp>
        <p:nvSpPr>
          <p:cNvPr id="5" name="标题 1"/>
          <p:cNvSpPr>
            <a:spLocks noGrp="1"/>
          </p:cNvSpPr>
          <p:nvPr/>
        </p:nvSpPr>
        <p:spPr>
          <a:xfrm>
            <a:off x="214313" y="214313"/>
            <a:ext cx="4643437" cy="931862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 indent="0" algn="ctr"/>
            <a:r>
              <a:rPr lang="en-US" altLang="zh-CN" sz="3600" dirty="0">
                <a:solidFill>
                  <a:srgbClr val="000000"/>
                </a:solidFill>
                <a:latin typeface="黑体" panose="02010600030101010101" pitchFamily="49" charset="-122"/>
                <a:ea typeface="华文细黑" panose="02010600040101010101" pitchFamily="2" charset="-122"/>
                <a:sym typeface="Arial" panose="020B0604020202020204" pitchFamily="34" charset="0"/>
              </a:rPr>
              <a:t>1.3 </a:t>
            </a:r>
            <a:r>
              <a:rPr lang="zh-CN" altLang="en-US" sz="4000" b="0" dirty="0">
                <a:solidFill>
                  <a:srgbClr val="000000"/>
                </a:solidFill>
                <a:latin typeface="华文行楷" panose="02010800040101010101" pitchFamily="2" charset="-122"/>
                <a:ea typeface="华文行楷" panose="02010800040101010101" pitchFamily="2" charset="-122"/>
                <a:sym typeface="Arial" panose="020B0604020202020204" pitchFamily="34" charset="0"/>
              </a:rPr>
              <a:t>激活账户</a:t>
            </a:r>
          </a:p>
          <a:p>
            <a:pPr lvl="0" indent="0" algn="ctr"/>
            <a:endParaRPr lang="en-US" altLang="zh-CN" sz="3600" dirty="0">
              <a:solidFill>
                <a:srgbClr val="000000"/>
              </a:solidFill>
              <a:latin typeface="黑体" panose="02010600030101010101" pitchFamily="49" charset="-122"/>
              <a:ea typeface="华文细黑" panose="02010600040101010101" pitchFamily="2" charset="-122"/>
              <a:sym typeface="华文细黑" panose="02010600040101010101" pitchFamily="2" charset="-122"/>
            </a:endParaRPr>
          </a:p>
        </p:txBody>
      </p:sp>
    </p:spTree>
    <p:custDataLst>
      <p:tags r:id="rId1"/>
    </p:custDataLst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标题 1"/>
          <p:cNvSpPr>
            <a:spLocks noGrp="1"/>
          </p:cNvSpPr>
          <p:nvPr>
            <p:ph type="title"/>
          </p:nvPr>
        </p:nvSpPr>
        <p:spPr>
          <a:xfrm>
            <a:off x="571500" y="285750"/>
            <a:ext cx="8207375" cy="574675"/>
          </a:xfrm>
        </p:spPr>
        <p:txBody>
          <a:bodyPr wrap="square" lIns="91440" tIns="45720" rIns="91440" bIns="45720" anchor="ctr"/>
          <a:lstStyle/>
          <a:p>
            <a:pPr lvl="0"/>
            <a:r>
              <a:rPr lang="en-US" altLang="zh-CN" sz="3600" dirty="0">
                <a:solidFill>
                  <a:srgbClr val="000000"/>
                </a:solidFill>
                <a:latin typeface="黑体" panose="02010600030101010101" pitchFamily="49" charset="-122"/>
                <a:sym typeface="华文细黑" panose="02010600040101010101" pitchFamily="2" charset="-122"/>
              </a:rPr>
              <a:t>2.</a:t>
            </a:r>
            <a:r>
              <a:rPr lang="en-US" altLang="zh-CN" sz="4000" b="0" dirty="0">
                <a:solidFill>
                  <a:srgbClr val="000000"/>
                </a:solidFill>
                <a:latin typeface="华文行楷" panose="02010800040101010101" pitchFamily="2" charset="-122"/>
                <a:ea typeface="华文行楷" panose="02010800040101010101" pitchFamily="2" charset="-122"/>
                <a:sym typeface="华文细黑" panose="02010600040101010101" pitchFamily="2" charset="-122"/>
              </a:rPr>
              <a:t>医师注册成功后可以做什么？</a:t>
            </a:r>
            <a:r>
              <a:rPr lang="en-US" altLang="en-US" dirty="0">
                <a:solidFill>
                  <a:srgbClr val="000000"/>
                </a:solidFill>
                <a:latin typeface="黑体" panose="02010600030101010101" pitchFamily="49" charset="-122"/>
                <a:sym typeface="Arial" panose="020B0604020202020204" pitchFamily="34" charset="0"/>
              </a:rPr>
              <a:t/>
            </a:r>
            <a:br>
              <a:rPr lang="en-US" altLang="en-US" dirty="0">
                <a:solidFill>
                  <a:srgbClr val="000000"/>
                </a:solidFill>
                <a:latin typeface="黑体" panose="02010600030101010101" pitchFamily="49" charset="-122"/>
                <a:sym typeface="Arial" panose="020B0604020202020204" pitchFamily="34" charset="0"/>
              </a:rPr>
            </a:br>
            <a:endParaRPr lang="zh-CN" altLang="en-US" dirty="0">
              <a:ea typeface="黑体" panose="02010600030101010101" pitchFamily="49" charset="-122"/>
            </a:endParaRPr>
          </a:p>
        </p:txBody>
      </p:sp>
      <p:sp>
        <p:nvSpPr>
          <p:cNvPr id="87042" name="内容占位符 2"/>
          <p:cNvSpPr>
            <a:spLocks noGrp="1"/>
          </p:cNvSpPr>
          <p:nvPr>
            <p:ph idx="4294967295"/>
          </p:nvPr>
        </p:nvSpPr>
        <p:spPr>
          <a:xfrm>
            <a:off x="714375" y="1500188"/>
            <a:ext cx="7493000" cy="4808537"/>
          </a:xfrm>
        </p:spPr>
        <p:txBody>
          <a:bodyPr wrap="square" lIns="91440" tIns="45720" rIns="91440" bIns="45720" anchor="t"/>
          <a:lstStyle/>
          <a:p>
            <a:pPr lvl="0" indent="-342900">
              <a:lnSpc>
                <a:spcPct val="100000"/>
              </a:lnSpc>
              <a:spcBef>
                <a:spcPct val="0"/>
              </a:spcBef>
            </a:pPr>
            <a:r>
              <a:rPr lang="en-US" altLang="zh-CN" sz="3200" b="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2.1可查看</a:t>
            </a:r>
            <a:r>
              <a:rPr lang="zh-CN" altLang="en-US" sz="3200" b="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医师个</a:t>
            </a:r>
            <a:r>
              <a:rPr lang="en-US" altLang="zh-CN" sz="3200" b="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人的</a:t>
            </a:r>
            <a:r>
              <a:rPr lang="zh-CN" altLang="en-US" sz="3200" b="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基本信息</a:t>
            </a:r>
          </a:p>
          <a:p>
            <a:pPr lvl="0" indent="-342900">
              <a:lnSpc>
                <a:spcPct val="100000"/>
              </a:lnSpc>
              <a:spcBef>
                <a:spcPct val="0"/>
              </a:spcBef>
              <a:buNone/>
            </a:pPr>
            <a:endParaRPr lang="zh-CN" altLang="en-US" sz="3200" b="0" dirty="0"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lvl="0" indent="-342900">
              <a:lnSpc>
                <a:spcPct val="100000"/>
              </a:lnSpc>
              <a:spcBef>
                <a:spcPct val="0"/>
              </a:spcBef>
            </a:pPr>
            <a:r>
              <a:rPr lang="en-US" altLang="zh-CN" sz="3200" b="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2.2可修改</a:t>
            </a:r>
            <a:r>
              <a:rPr lang="zh-CN" altLang="zh-CN" sz="3200" b="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安全设置</a:t>
            </a:r>
            <a:endParaRPr lang="en-US" altLang="zh-CN" sz="3200" b="0" dirty="0"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lvl="0" indent="-342900">
              <a:lnSpc>
                <a:spcPct val="100000"/>
              </a:lnSpc>
              <a:spcBef>
                <a:spcPct val="0"/>
              </a:spcBef>
            </a:pPr>
            <a:endParaRPr lang="en-US" altLang="zh-CN" sz="3200" b="0" dirty="0"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lvl="0" indent="-342900">
              <a:lnSpc>
                <a:spcPct val="100000"/>
              </a:lnSpc>
              <a:spcBef>
                <a:spcPct val="0"/>
              </a:spcBef>
            </a:pPr>
            <a:r>
              <a:rPr lang="en-US" altLang="zh-CN" sz="3200" b="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2.3</a:t>
            </a:r>
            <a:r>
              <a:rPr lang="zh-CN" altLang="en-US" sz="3200" b="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可修改执业注册信息中的相关内容</a:t>
            </a:r>
            <a:endParaRPr lang="en-US" altLang="zh-CN" sz="3200" b="0" dirty="0"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lvl="0" indent="-342900">
              <a:lnSpc>
                <a:spcPct val="100000"/>
              </a:lnSpc>
              <a:spcBef>
                <a:spcPct val="0"/>
              </a:spcBef>
              <a:buNone/>
            </a:pPr>
            <a:endParaRPr lang="en-US" altLang="zh-CN" sz="3200" b="0" dirty="0"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lvl="0" indent="-342900">
              <a:lnSpc>
                <a:spcPct val="100000"/>
              </a:lnSpc>
              <a:spcBef>
                <a:spcPct val="0"/>
              </a:spcBef>
            </a:pPr>
            <a:r>
              <a:rPr lang="en-US" altLang="zh-CN" sz="3200" b="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2.4</a:t>
            </a:r>
            <a:r>
              <a:rPr lang="zh-CN" altLang="en-US" sz="3200" b="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可提交业务申请</a:t>
            </a:r>
          </a:p>
          <a:p>
            <a:pPr lvl="0" indent="-342900"/>
            <a:endParaRPr lang="en-US" altLang="zh-CN" sz="2800" dirty="0"/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标题 1"/>
          <p:cNvSpPr>
            <a:spLocks noGrp="1"/>
          </p:cNvSpPr>
          <p:nvPr>
            <p:ph type="title"/>
          </p:nvPr>
        </p:nvSpPr>
        <p:spPr>
          <a:xfrm>
            <a:off x="357188" y="142875"/>
            <a:ext cx="7850187" cy="574675"/>
          </a:xfrm>
        </p:spPr>
        <p:txBody>
          <a:bodyPr wrap="square" lIns="91440" tIns="45720" rIns="91440" bIns="45720" anchor="ctr"/>
          <a:lstStyle/>
          <a:p>
            <a:pPr lvl="0"/>
            <a:r>
              <a:rPr lang="en-US" altLang="en-US" sz="3600" dirty="0">
                <a:solidFill>
                  <a:srgbClr val="000000"/>
                </a:solidFill>
                <a:latin typeface="黑体" panose="02010600030101010101" pitchFamily="49" charset="-122"/>
                <a:sym typeface="Arial" panose="020B0604020202020204" pitchFamily="34" charset="0"/>
              </a:rPr>
              <a:t>2.1 </a:t>
            </a:r>
            <a:r>
              <a:rPr lang="en-US" altLang="en-US" sz="4000" b="0" dirty="0">
                <a:solidFill>
                  <a:srgbClr val="000000"/>
                </a:solidFill>
                <a:latin typeface="华文行楷" panose="02010800040101010101" pitchFamily="2" charset="-122"/>
                <a:ea typeface="华文行楷" panose="02010800040101010101" pitchFamily="2" charset="-122"/>
                <a:sym typeface="Arial" panose="020B0604020202020204" pitchFamily="34" charset="0"/>
              </a:rPr>
              <a:t>查看医师个人的基本信息</a:t>
            </a:r>
          </a:p>
        </p:txBody>
      </p:sp>
      <p:sp>
        <p:nvSpPr>
          <p:cNvPr id="2" name="内容占位符 2"/>
          <p:cNvSpPr>
            <a:spLocks noGrp="1"/>
          </p:cNvSpPr>
          <p:nvPr>
            <p:ph/>
          </p:nvPr>
        </p:nvSpPr>
        <p:spPr>
          <a:xfrm>
            <a:off x="642938" y="71438"/>
            <a:ext cx="7715250" cy="3000375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-34290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黑体" panose="02010600030101010101" pitchFamily="49" charset="-122"/>
              <a:buNone/>
              <a:defRPr/>
            </a:pPr>
            <a:endParaRPr kumimoji="0" lang="zh-CN" altLang="en-US" sz="2800" b="1" i="0" u="none" strike="noStrike" kern="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Arial" panose="020B0604020202020204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anose="05000000000000000000" pitchFamily="2" charset="2"/>
              <a:buChar char="l"/>
              <a:defRPr/>
            </a:pPr>
            <a:r>
              <a:rPr kumimoji="0" lang="zh-CN" altLang="en-US" sz="2400" b="0" i="0" u="none" strike="noStrike" kern="1200" cap="none" spc="0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查看医师本人的资格信息。</a:t>
            </a:r>
          </a:p>
          <a:p>
            <a:pPr marL="457200" marR="0" lvl="0" indent="-457200" algn="l" defTabSz="914400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anose="05000000000000000000" pitchFamily="2" charset="2"/>
              <a:buChar char="l"/>
              <a:defRPr/>
            </a:pPr>
            <a:r>
              <a:rPr kumimoji="0" lang="zh-CN" altLang="en-US" sz="2400" b="0" i="0" u="none" strike="noStrike" kern="1200" cap="none" spc="0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查看医师本人的执业信息。</a:t>
            </a:r>
          </a:p>
          <a:p>
            <a:pPr marL="457200" marR="0" lvl="0" indent="-457200" algn="l" defTabSz="914400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anose="05000000000000000000" pitchFamily="2" charset="2"/>
              <a:buChar char="l"/>
              <a:defRPr/>
            </a:pPr>
            <a:r>
              <a:rPr kumimoji="0" lang="zh-CN" altLang="en-US" sz="2400" b="0" i="0" u="none" strike="noStrike" kern="1200" cap="none" spc="0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查看医师本人的考核信息。（目前未开放）</a:t>
            </a:r>
          </a:p>
          <a:p>
            <a:pPr marL="0" marR="0" lvl="0" indent="-34290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黑体" panose="02010600030101010101" pitchFamily="49" charset="-122"/>
              <a:buNone/>
              <a:defRPr/>
            </a:pPr>
            <a:r>
              <a:rPr kumimoji="0" lang="en-US" altLang="zh-CN" sz="2000" b="1" i="0" u="none" strike="noStrike" kern="0" cap="none" spc="0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zh-CN" altLang="en-US" sz="2000" b="1" i="0" u="none" strike="noStrike" kern="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2357430"/>
            <a:ext cx="8715436" cy="4357718"/>
          </a:xfrm>
          <a:prstGeom prst="rect">
            <a:avLst/>
          </a:prstGeom>
          <a:ln w="3175">
            <a:solidFill>
              <a:srgbClr val="FF0000"/>
            </a:solidFill>
          </a:ln>
        </p:spPr>
      </p:pic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内容占位符 2"/>
          <p:cNvSpPr>
            <a:spLocks noGrp="1"/>
          </p:cNvSpPr>
          <p:nvPr>
            <p:ph/>
          </p:nvPr>
        </p:nvSpPr>
        <p:spPr>
          <a:xfrm>
            <a:off x="285750" y="214313"/>
            <a:ext cx="8104188" cy="503555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-34290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anose="05000000000000000000" pitchFamily="2" charset="2"/>
              <a:buNone/>
              <a:defRPr/>
            </a:pPr>
            <a:endParaRPr kumimoji="0" lang="zh-CN" altLang="en-US" sz="2800" b="1" i="0" u="none" strike="noStrike" kern="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Arial" panose="020B0604020202020204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anose="05000000000000000000" pitchFamily="2" charset="2"/>
              <a:buChar char="l"/>
              <a:defRPr/>
            </a:pPr>
            <a:r>
              <a:rPr kumimoji="0" lang="zh-CN" altLang="en-US" sz="2400" b="0" i="0" u="none" strike="noStrike" kern="1200" cap="none" spc="0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安全设置可修改登录密码、手机号、安全邮箱。</a:t>
            </a:r>
          </a:p>
          <a:p>
            <a:pPr marL="457200" marR="0" lvl="0" indent="-457200" algn="l" defTabSz="914400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anose="05000000000000000000" pitchFamily="2" charset="2"/>
              <a:buChar char="l"/>
              <a:defRPr/>
            </a:pPr>
            <a:r>
              <a:rPr kumimoji="0" lang="zh-CN" altLang="en-US" sz="2400" b="0" i="0" u="none" strike="noStrike" kern="1200" cap="none" spc="0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手机号码和安全邮箱是找回密码的依据，请如实填写。</a:t>
            </a:r>
          </a:p>
        </p:txBody>
      </p:sp>
      <p:sp>
        <p:nvSpPr>
          <p:cNvPr id="89090" name="标题 1"/>
          <p:cNvSpPr>
            <a:spLocks noGrp="1"/>
          </p:cNvSpPr>
          <p:nvPr>
            <p:ph type="title"/>
          </p:nvPr>
        </p:nvSpPr>
        <p:spPr>
          <a:xfrm>
            <a:off x="-214312" y="285750"/>
            <a:ext cx="6707187" cy="574675"/>
          </a:xfrm>
        </p:spPr>
        <p:txBody>
          <a:bodyPr wrap="square" lIns="91440" tIns="45720" rIns="91440" bIns="45720" anchor="ctr"/>
          <a:lstStyle/>
          <a:p>
            <a:pPr lvl="0"/>
            <a:r>
              <a:rPr lang="en-US" altLang="zh-CN" sz="3600" dirty="0">
                <a:solidFill>
                  <a:srgbClr val="000000"/>
                </a:solidFill>
                <a:latin typeface="黑体" panose="02010600030101010101" pitchFamily="49" charset="-122"/>
                <a:sym typeface="华文细黑" panose="02010600040101010101" pitchFamily="2" charset="-122"/>
              </a:rPr>
              <a:t>2.2 </a:t>
            </a:r>
            <a:r>
              <a:rPr lang="en-US" altLang="zh-CN" sz="4000" b="0" dirty="0">
                <a:solidFill>
                  <a:srgbClr val="000000"/>
                </a:solidFill>
                <a:latin typeface="华文行楷" panose="02010800040101010101" pitchFamily="2" charset="-122"/>
                <a:ea typeface="华文行楷" panose="02010800040101010101" pitchFamily="2" charset="-122"/>
                <a:sym typeface="Arial" panose="020B0604020202020204" pitchFamily="34" charset="0"/>
              </a:rPr>
              <a:t>修改</a:t>
            </a:r>
            <a:r>
              <a:rPr lang="en-US" altLang="en-US" sz="4000" b="0" dirty="0">
                <a:solidFill>
                  <a:srgbClr val="000000"/>
                </a:solidFill>
                <a:latin typeface="华文行楷" panose="02010800040101010101" pitchFamily="2" charset="-122"/>
                <a:ea typeface="华文行楷" panose="02010800040101010101" pitchFamily="2" charset="-122"/>
                <a:sym typeface="Arial" panose="020B0604020202020204" pitchFamily="34" charset="0"/>
              </a:rPr>
              <a:t>安全设置</a:t>
            </a:r>
            <a:r>
              <a:rPr lang="en-US" altLang="en-US" dirty="0">
                <a:solidFill>
                  <a:srgbClr val="000000"/>
                </a:solidFill>
                <a:latin typeface="黑体" panose="02010600030101010101" pitchFamily="49" charset="-122"/>
                <a:sym typeface="Arial" panose="020B0604020202020204" pitchFamily="34" charset="0"/>
              </a:rPr>
              <a:t/>
            </a:r>
            <a:br>
              <a:rPr lang="en-US" altLang="en-US" dirty="0">
                <a:solidFill>
                  <a:srgbClr val="000000"/>
                </a:solidFill>
                <a:latin typeface="黑体" panose="02010600030101010101" pitchFamily="49" charset="-122"/>
                <a:sym typeface="Arial" panose="020B0604020202020204" pitchFamily="34" charset="0"/>
              </a:rPr>
            </a:br>
            <a:endParaRPr lang="en-US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5735" y="2174240"/>
            <a:ext cx="8812530" cy="4067175"/>
          </a:xfrm>
          <a:prstGeom prst="rect">
            <a:avLst/>
          </a:prstGeom>
        </p:spPr>
      </p:pic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/>
          </p:nvPr>
        </p:nvSpPr>
        <p:spPr>
          <a:xfrm>
            <a:off x="285750" y="857250"/>
            <a:ext cx="8207375" cy="5183188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anose="05000000000000000000" pitchFamily="2" charset="2"/>
              <a:buNone/>
              <a:defRPr/>
            </a:pPr>
            <a:r>
              <a:rPr kumimoji="0" lang="en-US" altLang="en-US" sz="2400" b="0" i="0" u="none" strike="noStrike" kern="1200" cap="none" spc="0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2.3.1  个人信息修改</a:t>
            </a:r>
            <a:r>
              <a:rPr kumimoji="0" lang="zh-CN" altLang="en-US" sz="2400" b="0" i="0" u="none" strike="noStrike" kern="1200" cap="none" spc="0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（学历、毕业院校、任职资格）</a:t>
            </a: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anose="05000000000000000000" pitchFamily="2" charset="2"/>
              <a:buNone/>
              <a:defRPr/>
            </a:pPr>
            <a:r>
              <a:rPr kumimoji="0" lang="en-US" altLang="en-US" sz="2400" b="0" i="0" u="none" strike="noStrike" kern="1200" cap="none" spc="0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2.3.2  个人照片更新</a:t>
            </a: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anose="05000000000000000000" pitchFamily="2" charset="2"/>
              <a:buNone/>
              <a:defRPr/>
            </a:pPr>
            <a:r>
              <a:rPr kumimoji="0" lang="en-US" altLang="en-US" sz="2400" b="0" i="0" u="none" strike="noStrike" kern="1200" cap="none" spc="0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2.3.3   科室信息设置</a:t>
            </a:r>
            <a:endParaRPr kumimoji="0" lang="zh-CN" altLang="en-US" sz="2400" b="0" i="0" u="none" strike="noStrike" kern="1200" cap="none" spc="0" normalizeH="0" baseline="0" noProof="1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anose="05000000000000000000" pitchFamily="2" charset="2"/>
              <a:buNone/>
              <a:defRPr/>
            </a:pPr>
            <a:endParaRPr kumimoji="0" lang="zh-CN" altLang="en-US" sz="2000" b="1" i="0" u="none" strike="noStrike" kern="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anose="05000000000000000000" pitchFamily="2" charset="2"/>
              <a:buChar char="n"/>
              <a:defRPr/>
            </a:pPr>
            <a:endParaRPr kumimoji="0" lang="zh-CN" altLang="en-US" sz="2000" b="1" i="0" u="none" strike="noStrike" kern="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0114" name="标题 1"/>
          <p:cNvSpPr>
            <a:spLocks noGrp="1"/>
          </p:cNvSpPr>
          <p:nvPr>
            <p:ph type="title"/>
          </p:nvPr>
        </p:nvSpPr>
        <p:spPr>
          <a:xfrm>
            <a:off x="285750" y="142875"/>
            <a:ext cx="9396413" cy="574675"/>
          </a:xfrm>
        </p:spPr>
        <p:txBody>
          <a:bodyPr wrap="square" lIns="91440" tIns="45720" rIns="91440" bIns="45720" anchor="ctr"/>
          <a:lstStyle/>
          <a:p>
            <a:pPr lvl="0"/>
            <a:r>
              <a:rPr lang="en-US" altLang="zh-CN" sz="4000" b="0" dirty="0">
                <a:solidFill>
                  <a:srgbClr val="000000"/>
                </a:solidFill>
                <a:latin typeface="华文行楷" panose="02010800040101010101" pitchFamily="2" charset="-122"/>
                <a:ea typeface="华文行楷" panose="02010800040101010101" pitchFamily="2" charset="-122"/>
                <a:sym typeface="华文细黑" panose="02010600040101010101" pitchFamily="2" charset="-122"/>
              </a:rPr>
              <a:t> </a:t>
            </a:r>
            <a:r>
              <a:rPr lang="en-US" altLang="zh-CN" sz="4000" b="0" dirty="0">
                <a:solidFill>
                  <a:srgbClr val="000000"/>
                </a:solidFill>
                <a:latin typeface="黑体" panose="02010600030101010101" pitchFamily="49" charset="-122"/>
                <a:sym typeface="华文细黑" panose="02010600040101010101" pitchFamily="2" charset="-122"/>
              </a:rPr>
              <a:t>2.3</a:t>
            </a:r>
            <a:r>
              <a:rPr lang="en-US" altLang="zh-CN" sz="4000" b="0" dirty="0">
                <a:solidFill>
                  <a:srgbClr val="000000"/>
                </a:solidFill>
                <a:latin typeface="华文行楷" panose="02010800040101010101" pitchFamily="2" charset="-122"/>
                <a:ea typeface="华文行楷" panose="02010800040101010101" pitchFamily="2" charset="-122"/>
                <a:sym typeface="华文细黑" panose="02010600040101010101" pitchFamily="2" charset="-122"/>
              </a:rPr>
              <a:t> </a:t>
            </a:r>
            <a:r>
              <a:rPr lang="en-US" altLang="zh-CN" sz="4000" b="0" dirty="0">
                <a:solidFill>
                  <a:srgbClr val="000000"/>
                </a:solidFill>
                <a:latin typeface="华文行楷" panose="02010800040101010101" pitchFamily="2" charset="-122"/>
                <a:ea typeface="华文行楷" panose="02010800040101010101" pitchFamily="2" charset="-122"/>
                <a:sym typeface="Arial" panose="020B0604020202020204" pitchFamily="34" charset="0"/>
              </a:rPr>
              <a:t>修改执业注册信息中的相关内容</a:t>
            </a:r>
            <a:endParaRPr lang="en-US" altLang="zh-CN" sz="4000" b="0" dirty="0">
              <a:solidFill>
                <a:srgbClr val="000000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50" y="2417445"/>
            <a:ext cx="8715406" cy="4440555"/>
          </a:xfrm>
          <a:prstGeom prst="rect">
            <a:avLst/>
          </a:prstGeom>
        </p:spPr>
      </p:pic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标题 1"/>
          <p:cNvSpPr>
            <a:spLocks noGrp="1"/>
          </p:cNvSpPr>
          <p:nvPr>
            <p:ph type="title"/>
          </p:nvPr>
        </p:nvSpPr>
        <p:spPr>
          <a:xfrm>
            <a:off x="0" y="142875"/>
            <a:ext cx="6097588" cy="574675"/>
          </a:xfrm>
        </p:spPr>
        <p:txBody>
          <a:bodyPr wrap="square" lIns="91440" tIns="45720" rIns="91440" bIns="45720" anchor="ctr"/>
          <a:lstStyle/>
          <a:p>
            <a:pPr lvl="0"/>
            <a:r>
              <a:rPr lang="en-US" altLang="zh-CN" sz="3600" dirty="0">
                <a:solidFill>
                  <a:srgbClr val="000000"/>
                </a:solidFill>
                <a:latin typeface="黑体" panose="02010600030101010101" pitchFamily="49" charset="-122"/>
                <a:sym typeface="Arial" panose="020B0604020202020204" pitchFamily="34" charset="0"/>
              </a:rPr>
              <a:t>  2.3.1 </a:t>
            </a:r>
            <a:r>
              <a:rPr lang="en-US" altLang="zh-CN" sz="4000" b="0" dirty="0">
                <a:solidFill>
                  <a:srgbClr val="000000"/>
                </a:solidFill>
                <a:latin typeface="华文行楷" panose="02010800040101010101" pitchFamily="2" charset="-122"/>
                <a:ea typeface="华文行楷" panose="02010800040101010101" pitchFamily="2" charset="-122"/>
                <a:sym typeface="Arial" panose="020B0604020202020204" pitchFamily="34" charset="0"/>
              </a:rPr>
              <a:t>个人信息修改</a:t>
            </a:r>
          </a:p>
        </p:txBody>
      </p:sp>
      <p:sp>
        <p:nvSpPr>
          <p:cNvPr id="91139" name="文本框 4"/>
          <p:cNvSpPr txBox="1"/>
          <p:nvPr/>
        </p:nvSpPr>
        <p:spPr>
          <a:xfrm>
            <a:off x="214313" y="714375"/>
            <a:ext cx="8467725" cy="23082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marL="457200" lvl="0" indent="-457200" eaLnBrk="0" hangingPunct="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l"/>
            </a:pPr>
            <a:r>
              <a:rPr lang="en-US" altLang="en-US" sz="2400" b="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此功能模块可修改个人信息，修改信息需执业所在医疗机构审核通过后才能生效。</a:t>
            </a:r>
          </a:p>
          <a:p>
            <a:pPr marL="457200" lvl="0" indent="-457200" eaLnBrk="0" hangingPunct="0">
              <a:lnSpc>
                <a:spcPct val="150000"/>
              </a:lnSpc>
              <a:buClr>
                <a:schemeClr val="accent1"/>
              </a:buClr>
            </a:pPr>
            <a:r>
              <a:rPr lang="en-US" altLang="en-US" sz="2400" b="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    （注：此处修改的内容只会替换执业注册信息中的相应内容，原始资格信息不会被更新）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2950210"/>
            <a:ext cx="7606030" cy="3782060"/>
          </a:xfrm>
          <a:prstGeom prst="rect">
            <a:avLst/>
          </a:prstGeom>
        </p:spPr>
      </p:pic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标题 1"/>
          <p:cNvSpPr>
            <a:spLocks noGrp="1"/>
          </p:cNvSpPr>
          <p:nvPr>
            <p:ph type="title"/>
          </p:nvPr>
        </p:nvSpPr>
        <p:spPr>
          <a:xfrm>
            <a:off x="0" y="142875"/>
            <a:ext cx="6858000" cy="574675"/>
          </a:xfrm>
        </p:spPr>
        <p:txBody>
          <a:bodyPr wrap="square" lIns="91440" tIns="45720" rIns="91440" bIns="45720" anchor="ctr"/>
          <a:lstStyle/>
          <a:p>
            <a:pPr lvl="0"/>
            <a:r>
              <a:rPr lang="en-US" altLang="zh-CN" sz="3600" dirty="0">
                <a:solidFill>
                  <a:srgbClr val="000000"/>
                </a:solidFill>
                <a:latin typeface="黑体" panose="02010600030101010101" pitchFamily="49" charset="-122"/>
                <a:sym typeface="Arial" panose="020B0604020202020204" pitchFamily="34" charset="0"/>
              </a:rPr>
              <a:t>2.3.2 </a:t>
            </a:r>
            <a:r>
              <a:rPr lang="en-US" altLang="zh-CN" sz="4000" b="0" dirty="0">
                <a:solidFill>
                  <a:srgbClr val="000000"/>
                </a:solidFill>
                <a:latin typeface="华文行楷" panose="02010800040101010101" pitchFamily="2" charset="-122"/>
                <a:ea typeface="华文行楷" panose="02010800040101010101" pitchFamily="2" charset="-122"/>
                <a:sym typeface="Arial" panose="020B0604020202020204" pitchFamily="34" charset="0"/>
              </a:rPr>
              <a:t>个人照片更新</a:t>
            </a:r>
          </a:p>
        </p:txBody>
      </p:sp>
      <p:sp>
        <p:nvSpPr>
          <p:cNvPr id="92163" name="文本框 5"/>
          <p:cNvSpPr txBox="1"/>
          <p:nvPr/>
        </p:nvSpPr>
        <p:spPr>
          <a:xfrm>
            <a:off x="142875" y="857250"/>
            <a:ext cx="8467725" cy="11334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marL="457200" lvl="0" indent="-457200" eaLnBrk="0" hangingPunct="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l"/>
            </a:pPr>
            <a:r>
              <a:rPr lang="en-US" altLang="en-US" sz="2400" b="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此功能模块可上传医师的个人照片。照片可重复上传，但只会保留最后一次上传的照片。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9550" y="2141855"/>
            <a:ext cx="8725535" cy="4275455"/>
          </a:xfrm>
          <a:prstGeom prst="rect">
            <a:avLst/>
          </a:prstGeom>
        </p:spPr>
      </p:pic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标题 1"/>
          <p:cNvSpPr>
            <a:spLocks noGrp="1"/>
          </p:cNvSpPr>
          <p:nvPr/>
        </p:nvSpPr>
        <p:spPr>
          <a:xfrm>
            <a:off x="-642937" y="142875"/>
            <a:ext cx="8207375" cy="57467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 indent="0" algn="ctr"/>
            <a:r>
              <a:rPr lang="en-US" altLang="zh-CN" sz="3600" dirty="0">
                <a:solidFill>
                  <a:srgbClr val="000000"/>
                </a:solidFill>
                <a:latin typeface="黑体" panose="02010600030101010101" pitchFamily="49" charset="-122"/>
                <a:ea typeface="华文细黑" panose="02010600040101010101" pitchFamily="2" charset="-122"/>
                <a:sym typeface="华文细黑" panose="02010600040101010101" pitchFamily="2" charset="-122"/>
              </a:rPr>
              <a:t>2.3.2 </a:t>
            </a:r>
            <a:r>
              <a:rPr lang="en-US" altLang="zh-CN" sz="4000" b="0" dirty="0">
                <a:solidFill>
                  <a:srgbClr val="000000"/>
                </a:solidFill>
                <a:latin typeface="华文行楷" panose="02010800040101010101" pitchFamily="2" charset="-122"/>
                <a:ea typeface="华文行楷" panose="02010800040101010101" pitchFamily="2" charset="-122"/>
                <a:sym typeface="华文细黑" panose="02010600040101010101" pitchFamily="2" charset="-122"/>
              </a:rPr>
              <a:t>个人照片更新</a:t>
            </a:r>
            <a:endParaRPr lang="en-US" altLang="zh-CN" sz="4000" b="0" dirty="0">
              <a:solidFill>
                <a:srgbClr val="000000"/>
              </a:solidFill>
              <a:latin typeface="华文行楷" panose="02010800040101010101" pitchFamily="2" charset="-122"/>
              <a:ea typeface="华文行楷" panose="02010800040101010101" pitchFamily="2" charset="-122"/>
              <a:sym typeface="Arial" panose="020B0604020202020204" pitchFamily="34" charset="0"/>
            </a:endParaRPr>
          </a:p>
        </p:txBody>
      </p:sp>
      <p:sp>
        <p:nvSpPr>
          <p:cNvPr id="93187" name="文本框 5"/>
          <p:cNvSpPr txBox="1"/>
          <p:nvPr/>
        </p:nvSpPr>
        <p:spPr>
          <a:xfrm>
            <a:off x="142875" y="857250"/>
            <a:ext cx="8467725" cy="11334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marL="457200" lvl="0" indent="-457200" eaLnBrk="0" hangingPunct="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l"/>
            </a:pPr>
            <a:r>
              <a:rPr lang="en-US" altLang="en-US" sz="2400" b="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点击上传个人照片按钮，在弹出的文件夹中，选择符合要求的个人照片上传。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8630" y="2218055"/>
            <a:ext cx="8333740" cy="3779520"/>
          </a:xfrm>
          <a:prstGeom prst="rect">
            <a:avLst/>
          </a:prstGeom>
        </p:spPr>
      </p:pic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标题 1"/>
          <p:cNvSpPr>
            <a:spLocks noGrp="1"/>
          </p:cNvSpPr>
          <p:nvPr>
            <p:ph type="title"/>
          </p:nvPr>
        </p:nvSpPr>
        <p:spPr>
          <a:xfrm>
            <a:off x="-714375" y="357188"/>
            <a:ext cx="8207375" cy="574675"/>
          </a:xfrm>
        </p:spPr>
        <p:txBody>
          <a:bodyPr wrap="square" lIns="91440" tIns="45720" rIns="91440" bIns="45720" anchor="ctr"/>
          <a:lstStyle/>
          <a:p>
            <a:pPr lvl="0"/>
            <a:r>
              <a:rPr lang="en-US" altLang="zh-CN" sz="3600" dirty="0">
                <a:solidFill>
                  <a:srgbClr val="000000"/>
                </a:solidFill>
                <a:latin typeface="黑体" panose="02010600030101010101" pitchFamily="49" charset="-122"/>
                <a:sym typeface="华文细黑" panose="02010600040101010101" pitchFamily="2" charset="-122"/>
              </a:rPr>
              <a:t>2.3.2 </a:t>
            </a:r>
            <a:r>
              <a:rPr lang="en-US" altLang="zh-CN" sz="4000" b="0" dirty="0">
                <a:solidFill>
                  <a:srgbClr val="000000"/>
                </a:solidFill>
                <a:latin typeface="华文行楷" panose="02010800040101010101" pitchFamily="2" charset="-122"/>
                <a:ea typeface="华文行楷" panose="02010800040101010101" pitchFamily="2" charset="-122"/>
                <a:sym typeface="华文细黑" panose="02010600040101010101" pitchFamily="2" charset="-122"/>
              </a:rPr>
              <a:t>个人照片更新</a:t>
            </a:r>
            <a:r>
              <a:rPr lang="en-US" altLang="zh-CN" dirty="0">
                <a:solidFill>
                  <a:srgbClr val="000000"/>
                </a:solidFill>
                <a:latin typeface="黑体" panose="02010600030101010101" pitchFamily="49" charset="-122"/>
              </a:rPr>
              <a:t/>
            </a:r>
            <a:br>
              <a:rPr lang="en-US" altLang="zh-CN" dirty="0">
                <a:solidFill>
                  <a:srgbClr val="000000"/>
                </a:solidFill>
                <a:latin typeface="黑体" panose="02010600030101010101" pitchFamily="49" charset="-122"/>
              </a:rPr>
            </a:br>
            <a:endParaRPr lang="zh-CN" altLang="en-US" dirty="0">
              <a:ea typeface="黑体" panose="02010600030101010101" pitchFamily="49" charset="-122"/>
            </a:endParaRPr>
          </a:p>
        </p:txBody>
      </p:sp>
      <p:sp>
        <p:nvSpPr>
          <p:cNvPr id="39938" name="内容占位符 2"/>
          <p:cNvSpPr>
            <a:spLocks noGrp="1" noChangeArrowheads="1"/>
          </p:cNvSpPr>
          <p:nvPr>
            <p:ph/>
          </p:nvPr>
        </p:nvSpPr>
        <p:spPr>
          <a:xfrm>
            <a:off x="285750" y="857250"/>
            <a:ext cx="8207375" cy="5183188"/>
          </a:xfrm>
        </p:spPr>
        <p:txBody>
          <a:bodyPr vert="horz" wrap="square" lIns="91440" tIns="45720" rIns="91440" bIns="45720" numCol="1" anchor="t" anchorCtr="0" compatLnSpc="1"/>
          <a:lstStyle/>
          <a:p>
            <a:pPr marL="457200" marR="0" lvl="0" indent="-457200" algn="l" defTabSz="914400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anose="05000000000000000000" pitchFamily="2" charset="2"/>
              <a:buChar char="l"/>
              <a:defRPr/>
            </a:pPr>
            <a:r>
              <a:rPr kumimoji="0" lang="zh-CN" altLang="en-US" sz="2400" b="0" i="0" u="none" strike="noStrike" kern="1200" cap="none" spc="0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个人相片上传成功后，需本机构审核通过后方可生效。</a:t>
            </a:r>
          </a:p>
          <a:p>
            <a:pPr marL="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defRPr/>
            </a:pPr>
            <a:endParaRPr kumimoji="0" lang="zh-CN" altLang="en-US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41450" y="2175510"/>
            <a:ext cx="5466715" cy="3352165"/>
          </a:xfrm>
          <a:prstGeom prst="rect">
            <a:avLst/>
          </a:prstGeom>
        </p:spPr>
      </p:pic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文本框 1"/>
          <p:cNvSpPr txBox="1"/>
          <p:nvPr/>
        </p:nvSpPr>
        <p:spPr>
          <a:xfrm>
            <a:off x="1056005" y="78105"/>
            <a:ext cx="6076950" cy="70104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 indent="0"/>
            <a:r>
              <a:rPr lang="zh-CN" altLang="en-US" sz="4000" b="0" dirty="0" smtClean="0">
                <a:solidFill>
                  <a:srgbClr val="000000"/>
                </a:solidFill>
                <a:latin typeface="华文行楷" panose="02010800040101010101" pitchFamily="2" charset="-122"/>
                <a:ea typeface="华文行楷" panose="02010800040101010101" pitchFamily="2" charset="-122"/>
                <a:sym typeface="Arial" panose="020B0604020202020204" pitchFamily="34" charset="0"/>
              </a:rPr>
              <a:t>电子化注册</a:t>
            </a:r>
            <a:r>
              <a:rPr lang="zh-CN" altLang="en-US" sz="4000" b="0" dirty="0">
                <a:solidFill>
                  <a:srgbClr val="000000"/>
                </a:solidFill>
                <a:latin typeface="华文行楷" panose="02010800040101010101" pitchFamily="2" charset="-122"/>
                <a:ea typeface="华文行楷" panose="02010800040101010101" pitchFamily="2" charset="-122"/>
                <a:sym typeface="Arial" panose="020B0604020202020204" pitchFamily="34" charset="0"/>
              </a:rPr>
              <a:t>流程</a:t>
            </a:r>
          </a:p>
        </p:txBody>
      </p:sp>
      <p:pic>
        <p:nvPicPr>
          <p:cNvPr id="73731" name="Picture 11" descr="C:\Users\liushan\Desktop\电子化培训培训PPT及图片资料\新建文件夹\新建文件夹\10个流程_0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63" y="4357688"/>
            <a:ext cx="8001000" cy="15144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68760"/>
            <a:ext cx="8410852" cy="4392488"/>
          </a:xfrm>
          <a:prstGeom prst="rect">
            <a:avLst/>
          </a:prstGeom>
        </p:spPr>
      </p:pic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2844" y="1000125"/>
            <a:ext cx="9001156" cy="842963"/>
          </a:xfrm>
        </p:spPr>
        <p:txBody>
          <a:bodyPr vert="horz" wrap="square" lIns="91440" tIns="45720" rIns="91440" bIns="45720" numCol="1" anchor="ctr" anchorCtr="0" compatLnSpc="1"/>
          <a:lstStyle/>
          <a:p>
            <a:pPr marL="457200" marR="0" lvl="0" indent="-457200" algn="l" defTabSz="914400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Tx/>
              <a:defRPr/>
            </a:pPr>
            <a:r>
              <a:rPr kumimoji="0" lang="zh-CN" altLang="en-US" sz="2400" b="0" i="0" u="none" strike="noStrike" kern="1200" cap="none" spc="0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请您在“信息维护”</a:t>
            </a:r>
            <a:r>
              <a:rPr kumimoji="0" lang="en-US" altLang="zh-CN" sz="2400" b="0" i="0" u="none" strike="noStrike" kern="1200" cap="none" spc="0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--</a:t>
            </a:r>
            <a:r>
              <a:rPr kumimoji="0" lang="zh-CN" altLang="en-US" sz="2400" b="0" i="0" u="none" strike="noStrike" kern="1200" cap="none" spc="0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“我的科室”板块，选择自己所在的科室。</a:t>
            </a:r>
          </a:p>
        </p:txBody>
      </p:sp>
      <p:sp>
        <p:nvSpPr>
          <p:cNvPr id="95235" name="标题 1"/>
          <p:cNvSpPr>
            <a:spLocks noGrp="1"/>
          </p:cNvSpPr>
          <p:nvPr/>
        </p:nvSpPr>
        <p:spPr>
          <a:xfrm>
            <a:off x="-642937" y="142875"/>
            <a:ext cx="8207375" cy="57467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 indent="0" algn="ctr"/>
            <a:r>
              <a:rPr lang="en-US" altLang="zh-CN" sz="3600" dirty="0">
                <a:solidFill>
                  <a:srgbClr val="000000"/>
                </a:solidFill>
                <a:latin typeface="黑体" panose="02010600030101010101" pitchFamily="49" charset="-122"/>
                <a:ea typeface="华文细黑" panose="02010600040101010101" pitchFamily="2" charset="-122"/>
                <a:sym typeface="华文细黑" panose="02010600040101010101" pitchFamily="2" charset="-122"/>
              </a:rPr>
              <a:t>2.3.3 </a:t>
            </a:r>
            <a:r>
              <a:rPr lang="en-US" altLang="zh-CN" sz="4000" b="0" dirty="0">
                <a:solidFill>
                  <a:srgbClr val="000000"/>
                </a:solidFill>
                <a:latin typeface="华文行楷" panose="02010800040101010101" pitchFamily="2" charset="-122"/>
                <a:ea typeface="华文行楷" panose="02010800040101010101" pitchFamily="2" charset="-122"/>
                <a:sym typeface="华文细黑" panose="02010600040101010101" pitchFamily="2" charset="-122"/>
              </a:rPr>
              <a:t>科室信息设置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25" y="2158365"/>
            <a:ext cx="8820150" cy="3893820"/>
          </a:xfrm>
          <a:prstGeom prst="rect">
            <a:avLst/>
          </a:prstGeom>
        </p:spPr>
      </p:pic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内容占位符 2"/>
          <p:cNvSpPr>
            <a:spLocks noGrp="1" noChangeArrowheads="1"/>
          </p:cNvSpPr>
          <p:nvPr>
            <p:ph/>
          </p:nvPr>
        </p:nvSpPr>
        <p:spPr>
          <a:xfrm>
            <a:off x="357188" y="1357313"/>
            <a:ext cx="8501063" cy="5106988"/>
          </a:xfrm>
        </p:spPr>
        <p:txBody>
          <a:bodyPr vert="horz" wrap="square" lIns="91440" tIns="45720" rIns="91440" bIns="45720" numCol="1" anchor="t" anchorCtr="0" compatLnSpc="1"/>
          <a:lstStyle/>
          <a:p>
            <a:pPr marL="457200" marR="0" lvl="0" indent="-457200" algn="l" defTabSz="914400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anose="05000000000000000000" pitchFamily="2" charset="2"/>
              <a:buChar char="l"/>
              <a:defRPr/>
            </a:pPr>
            <a:r>
              <a:rPr kumimoji="0" lang="zh-CN" altLang="en-US" sz="2400" b="0" i="0" u="none" strike="noStrike" kern="1200" cap="none" spc="0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医师个人办理业务，必须按要求在医师个人端提交申请并经医疗机构确认后，才能去卫计委办理（需带纸质资料文件）。</a:t>
            </a:r>
          </a:p>
          <a:p>
            <a:pPr marL="457200" marR="0" lvl="0" indent="-457200" algn="l" defTabSz="914400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anose="05000000000000000000" pitchFamily="2" charset="2"/>
              <a:buChar char="l"/>
              <a:defRPr/>
            </a:pPr>
            <a:endParaRPr kumimoji="0" lang="zh-CN" altLang="en-US" sz="2400" b="0" i="0" u="none" strike="noStrike" kern="1200" cap="none" spc="0" normalizeH="0" baseline="0" noProof="1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anose="05000000000000000000" pitchFamily="2" charset="2"/>
              <a:buChar char="l"/>
              <a:defRPr/>
            </a:pPr>
            <a:r>
              <a:rPr kumimoji="0" lang="zh-CN" altLang="en-US" sz="2400" b="0" i="0" u="none" strike="noStrike" kern="1200" cap="none" spc="0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具体操作流程，您可查看系统内的业务详细说明，也可下载系统使用手册了解更为详细的操作步骤。</a:t>
            </a:r>
          </a:p>
        </p:txBody>
      </p:sp>
      <p:sp>
        <p:nvSpPr>
          <p:cNvPr id="96258" name="标题 1"/>
          <p:cNvSpPr>
            <a:spLocks noGrp="1"/>
          </p:cNvSpPr>
          <p:nvPr/>
        </p:nvSpPr>
        <p:spPr>
          <a:xfrm>
            <a:off x="-928687" y="357188"/>
            <a:ext cx="8207375" cy="57467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 indent="0" algn="ctr"/>
            <a:r>
              <a:rPr lang="en-US" altLang="zh-CN" sz="3600" dirty="0">
                <a:solidFill>
                  <a:srgbClr val="000000"/>
                </a:solidFill>
                <a:latin typeface="黑体" panose="02010600030101010101" pitchFamily="49" charset="-122"/>
                <a:ea typeface="华文细黑" panose="02010600040101010101" pitchFamily="2" charset="-122"/>
                <a:sym typeface="华文细黑" panose="02010600040101010101" pitchFamily="2" charset="-122"/>
              </a:rPr>
              <a:t>2.4 </a:t>
            </a:r>
            <a:r>
              <a:rPr lang="en-US" altLang="en-US" sz="4000" b="0" dirty="0" err="1">
                <a:solidFill>
                  <a:srgbClr val="000000"/>
                </a:solidFill>
                <a:latin typeface="华文行楷" panose="02010800040101010101" pitchFamily="2" charset="-122"/>
                <a:ea typeface="华文行楷" panose="02010800040101010101" pitchFamily="2" charset="-122"/>
                <a:sym typeface="华文细黑" panose="02010600040101010101" pitchFamily="2" charset="-122"/>
              </a:rPr>
              <a:t>个人业务申请</a:t>
            </a:r>
            <a:endParaRPr lang="en-US" altLang="en-US" sz="4000" b="0" dirty="0">
              <a:solidFill>
                <a:srgbClr val="000000"/>
              </a:solidFill>
              <a:latin typeface="华文行楷" panose="02010800040101010101" pitchFamily="2" charset="-122"/>
              <a:ea typeface="华文行楷" panose="02010800040101010101" pitchFamily="2" charset="-122"/>
              <a:sym typeface="华文细黑" panose="02010600040101010101" pitchFamily="2" charset="-122"/>
            </a:endParaRPr>
          </a:p>
          <a:p>
            <a:pPr lvl="0" indent="0" algn="ctr"/>
            <a:endParaRPr lang="zh-CN" altLang="en-US" sz="2600" dirty="0">
              <a:solidFill>
                <a:schemeClr val="bg1"/>
              </a:solidFill>
              <a:latin typeface="Arial" panose="020B0604020202020204" pitchFamily="34" charset="0"/>
              <a:ea typeface="黑体" panose="02010600030101010101" pitchFamily="49" charset="-122"/>
            </a:endParaRPr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83568" y="1340768"/>
            <a:ext cx="763284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个人业务类型：</a:t>
            </a:r>
            <a:endParaRPr lang="en-US" altLang="zh-CN" sz="2800" b="0" noProof="1" smtClean="0"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  <a:p>
            <a:r>
              <a:rPr lang="en-US" altLang="zh-CN" sz="2800" b="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1</a:t>
            </a:r>
            <a:r>
              <a:rPr lang="zh-CN" altLang="en-US" sz="2800" b="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、注册</a:t>
            </a:r>
            <a:endParaRPr lang="en-US" altLang="zh-CN" sz="2800" b="0" noProof="1" smtClean="0"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  <a:p>
            <a:r>
              <a:rPr lang="en-US" altLang="zh-CN" sz="2800" b="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2</a:t>
            </a:r>
            <a:r>
              <a:rPr lang="zh-CN" altLang="en-US" sz="2800" b="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、助理医师升执业医师</a:t>
            </a:r>
            <a:endParaRPr lang="en-US" altLang="zh-CN" sz="2800" b="0" noProof="1" smtClean="0"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  <a:p>
            <a:r>
              <a:rPr lang="en-US" altLang="zh-CN" sz="2800" b="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3</a:t>
            </a:r>
            <a:r>
              <a:rPr lang="zh-CN" altLang="en-US" sz="2800" b="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、军队变更入</a:t>
            </a:r>
            <a:endParaRPr lang="en-US" altLang="zh-CN" sz="2800" b="0" noProof="1" smtClean="0"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  <a:p>
            <a:r>
              <a:rPr lang="en-US" altLang="zh-CN" sz="2800" b="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4</a:t>
            </a:r>
            <a:r>
              <a:rPr lang="zh-CN" altLang="en-US" sz="2800" b="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、变更到军队</a:t>
            </a:r>
            <a:endParaRPr lang="en-US" altLang="zh-CN" sz="2800" b="0" noProof="1" smtClean="0"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  <a:p>
            <a:r>
              <a:rPr lang="en-US" altLang="zh-CN" sz="2800" b="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5</a:t>
            </a:r>
            <a:r>
              <a:rPr lang="zh-CN" altLang="en-US" sz="2800" b="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、变更</a:t>
            </a:r>
            <a:endParaRPr lang="en-US" altLang="zh-CN" sz="2800" b="0" noProof="1" smtClean="0"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  <a:p>
            <a:r>
              <a:rPr lang="en-US" altLang="zh-CN" sz="2800" b="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6</a:t>
            </a:r>
            <a:r>
              <a:rPr lang="zh-CN" altLang="en-US" sz="2800" b="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、注销</a:t>
            </a:r>
            <a:endParaRPr lang="en-US" altLang="zh-CN" sz="2800" b="0" noProof="1" smtClean="0"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  <a:p>
            <a:r>
              <a:rPr lang="en-US" altLang="zh-CN" sz="2800" b="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7</a:t>
            </a:r>
            <a:r>
              <a:rPr lang="zh-CN" altLang="en-US" sz="2800" b="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、多执业机构备案</a:t>
            </a:r>
            <a:endParaRPr lang="en-US" altLang="zh-CN" sz="2800" b="0" noProof="1" smtClean="0"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  <a:p>
            <a:r>
              <a:rPr lang="en-US" altLang="zh-CN" sz="2800" b="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8</a:t>
            </a:r>
            <a:r>
              <a:rPr lang="zh-CN" altLang="en-US" sz="2800" b="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、多执业机构取消备案</a:t>
            </a:r>
            <a:endParaRPr lang="en-US" altLang="zh-CN" sz="2800" b="0" noProof="1" smtClean="0"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  <a:p>
            <a:r>
              <a:rPr lang="en-US" altLang="zh-CN" sz="2800" b="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9</a:t>
            </a:r>
            <a:r>
              <a:rPr lang="zh-CN" altLang="en-US" sz="2800" b="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、申请取消“多地点执业”</a:t>
            </a:r>
          </a:p>
        </p:txBody>
      </p:sp>
      <p:sp>
        <p:nvSpPr>
          <p:cNvPr id="3" name="矩形 2"/>
          <p:cNvSpPr/>
          <p:nvPr/>
        </p:nvSpPr>
        <p:spPr>
          <a:xfrm>
            <a:off x="1259632" y="188640"/>
            <a:ext cx="34563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4000" b="0" dirty="0" smtClean="0">
                <a:solidFill>
                  <a:srgbClr val="000000"/>
                </a:solidFill>
                <a:latin typeface="华文行楷" panose="02010800040101010101" pitchFamily="2" charset="-122"/>
                <a:ea typeface="华文行楷" panose="02010800040101010101" pitchFamily="2" charset="-122"/>
                <a:sym typeface="华文细黑" panose="02010600040101010101" pitchFamily="2" charset="-122"/>
              </a:rPr>
              <a:t>业务</a:t>
            </a:r>
            <a:r>
              <a:rPr lang="zh-CN" altLang="en-US" sz="4000" b="0" dirty="0" smtClean="0">
                <a:solidFill>
                  <a:srgbClr val="000000"/>
                </a:solidFill>
                <a:latin typeface="华文行楷" panose="02010800040101010101" pitchFamily="2" charset="-122"/>
                <a:ea typeface="华文行楷" panose="02010800040101010101" pitchFamily="2" charset="-122"/>
                <a:sym typeface="华文细黑" panose="02010600040101010101" pitchFamily="2" charset="-122"/>
              </a:rPr>
              <a:t>说明</a:t>
            </a:r>
            <a:endParaRPr lang="zh-CN" altLang="en-US" sz="4000" b="0" dirty="0">
              <a:solidFill>
                <a:srgbClr val="000000"/>
              </a:solidFill>
              <a:latin typeface="华文行楷" panose="02010800040101010101" pitchFamily="2" charset="-122"/>
              <a:ea typeface="华文行楷" panose="02010800040101010101" pitchFamily="2" charset="-122"/>
              <a:sym typeface="华文细黑" panose="02010600040101010101" pitchFamily="2" charset="-122"/>
            </a:endParaRPr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标题 1"/>
          <p:cNvSpPr>
            <a:spLocks noGrp="1"/>
          </p:cNvSpPr>
          <p:nvPr/>
        </p:nvSpPr>
        <p:spPr>
          <a:xfrm>
            <a:off x="-928370" y="357505"/>
            <a:ext cx="6379210" cy="57467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 indent="0" algn="ctr"/>
            <a:r>
              <a:rPr lang="zh-CN" altLang="en-US" sz="4000" b="0" dirty="0">
                <a:solidFill>
                  <a:srgbClr val="000000"/>
                </a:solidFill>
                <a:latin typeface="华文行楷" panose="02010800040101010101" pitchFamily="2" charset="-122"/>
                <a:ea typeface="华文行楷" panose="02010800040101010101" pitchFamily="2" charset="-122"/>
                <a:sym typeface="华文细黑" panose="02010600040101010101" pitchFamily="2" charset="-122"/>
              </a:rPr>
              <a:t>业务说明</a:t>
            </a:r>
          </a:p>
          <a:p>
            <a:pPr lvl="0" indent="0" algn="ctr"/>
            <a:endParaRPr lang="zh-CN" altLang="en-US" sz="2600" dirty="0">
              <a:solidFill>
                <a:schemeClr val="bg1"/>
              </a:solidFill>
              <a:latin typeface="Arial" panose="020B0604020202020204" pitchFamily="34" charset="0"/>
              <a:ea typeface="黑体" panose="02010600030101010101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9225" y="1216660"/>
            <a:ext cx="8707120" cy="5312410"/>
          </a:xfrm>
          <a:prstGeom prst="rect">
            <a:avLst/>
          </a:prstGeom>
        </p:spPr>
      </p:pic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/>
          </p:nvPr>
        </p:nvSpPr>
        <p:spPr>
          <a:xfrm>
            <a:off x="214313" y="1000125"/>
            <a:ext cx="8207375" cy="5183188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anose="05000000000000000000" pitchFamily="2" charset="2"/>
              <a:buNone/>
              <a:defRPr/>
            </a:pPr>
            <a:endParaRPr kumimoji="0" lang="zh-CN" altLang="en-US" sz="2000" b="1" i="0" u="none" strike="noStrike" kern="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anose="05000000000000000000" pitchFamily="2" charset="2"/>
              <a:buChar char="n"/>
              <a:defRPr/>
            </a:pPr>
            <a:r>
              <a:rPr kumimoji="0" lang="zh-CN" altLang="en-US" sz="2400" b="0" i="0" u="none" strike="noStrike" kern="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第一步：注册用户</a:t>
            </a:r>
          </a:p>
          <a:p>
            <a:pPr marL="342900" marR="0" lvl="0" indent="-34290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anose="05000000000000000000" pitchFamily="2" charset="2"/>
              <a:buChar char="n"/>
              <a:defRPr/>
            </a:pPr>
            <a:r>
              <a:rPr kumimoji="0" lang="zh-CN" altLang="en-US" sz="2400" b="0" i="0" u="none" strike="noStrike" kern="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第二步：验证资格或执业信息</a:t>
            </a:r>
          </a:p>
          <a:p>
            <a:pPr marL="342900" marR="0" lvl="0" indent="-34290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anose="05000000000000000000" pitchFamily="2" charset="2"/>
              <a:buChar char="n"/>
              <a:defRPr/>
            </a:pPr>
            <a:r>
              <a:rPr kumimoji="0" lang="zh-CN" altLang="en-US" sz="2400" b="0" i="0" u="none" strike="noStrike" kern="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第三步：领取激活码</a:t>
            </a:r>
          </a:p>
          <a:p>
            <a:pPr marL="342900" marR="0" lvl="0" indent="-34290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anose="05000000000000000000" pitchFamily="2" charset="2"/>
              <a:buChar char="n"/>
              <a:defRPr/>
            </a:pPr>
            <a:r>
              <a:rPr kumimoji="0" lang="zh-CN" altLang="en-US" sz="2400" b="0" i="0" u="none" strike="noStrike" kern="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第四步：激活账户</a:t>
            </a:r>
          </a:p>
          <a:p>
            <a:pPr marL="342900" marR="0" lvl="0" indent="-34290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anose="05000000000000000000" pitchFamily="2" charset="2"/>
              <a:buChar char="n"/>
              <a:defRPr/>
            </a:pPr>
            <a:r>
              <a:rPr kumimoji="0" lang="zh-CN" altLang="en-US" sz="2400" b="0" i="0" u="none" strike="noStrike" kern="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第五步：查看个人信息</a:t>
            </a:r>
          </a:p>
          <a:p>
            <a:pPr marL="342900" marR="0" lvl="0" indent="-34290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anose="05000000000000000000" pitchFamily="2" charset="2"/>
              <a:buChar char="n"/>
              <a:defRPr/>
            </a:pPr>
            <a:r>
              <a:rPr kumimoji="0" lang="zh-CN" altLang="en-US" sz="2400" b="0" i="0" u="none" strike="noStrike" kern="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第六步：修改安全设置</a:t>
            </a:r>
          </a:p>
          <a:p>
            <a:pPr marL="342900" marR="0" lvl="0" indent="-34290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anose="05000000000000000000" pitchFamily="2" charset="2"/>
              <a:buChar char="n"/>
              <a:defRPr/>
            </a:pPr>
            <a:r>
              <a:rPr kumimoji="0" lang="zh-CN" altLang="en-US" sz="2400" b="0" i="0" u="none" strike="noStrike" kern="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第七步：修改个人信息</a:t>
            </a:r>
          </a:p>
          <a:p>
            <a:pPr marL="342900" marR="0" lvl="0" indent="-34290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anose="05000000000000000000" pitchFamily="2" charset="2"/>
              <a:buChar char="n"/>
              <a:defRPr/>
            </a:pPr>
            <a:r>
              <a:rPr kumimoji="0" lang="zh-CN" altLang="en-US" sz="2400" b="0" i="0" u="none" strike="noStrike" kern="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第八步：提交业务申请</a:t>
            </a:r>
          </a:p>
          <a:p>
            <a:pPr marL="342900" marR="0" lvl="0" indent="-34290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anose="05000000000000000000" pitchFamily="2" charset="2"/>
              <a:buChar char="n"/>
              <a:defRPr/>
            </a:pPr>
            <a:endParaRPr kumimoji="0" lang="zh-CN" altLang="en-US" sz="2000" b="1" i="0" u="none" strike="noStrike" kern="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1378" name="图片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4875" y="1143000"/>
            <a:ext cx="4043363" cy="4572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1379" name="标题 1"/>
          <p:cNvSpPr>
            <a:spLocks noGrp="1"/>
          </p:cNvSpPr>
          <p:nvPr/>
        </p:nvSpPr>
        <p:spPr>
          <a:xfrm>
            <a:off x="714375" y="0"/>
            <a:ext cx="5738813" cy="785813"/>
          </a:xfrm>
          <a:prstGeom prst="rect">
            <a:avLst/>
          </a:prstGeom>
          <a:noFill/>
          <a:ln w="9525">
            <a:noFill/>
          </a:ln>
        </p:spPr>
        <p:txBody>
          <a:bodyPr lIns="0" rIns="0" anchor="ctr"/>
          <a:lstStyle/>
          <a:p>
            <a:pPr lvl="0" indent="0" algn="ctr"/>
            <a:r>
              <a:rPr lang="en-US" altLang="zh-CN" sz="3600" dirty="0">
                <a:solidFill>
                  <a:srgbClr val="000000"/>
                </a:solidFill>
                <a:latin typeface="黑体" panose="02010600030101010101" pitchFamily="49" charset="-122"/>
                <a:ea typeface="华文细黑" panose="02010600040101010101" pitchFamily="2" charset="-122"/>
              </a:rPr>
              <a:t>3.</a:t>
            </a:r>
            <a:r>
              <a:rPr lang="en-US" altLang="en-US" sz="4000" b="0" dirty="0">
                <a:solidFill>
                  <a:srgbClr val="000000"/>
                </a:solidFill>
                <a:latin typeface="华文行楷" panose="02010800040101010101" pitchFamily="2" charset="-122"/>
                <a:ea typeface="华文行楷" panose="02010800040101010101" pitchFamily="2" charset="-122"/>
                <a:sym typeface="Arial" panose="020B0604020202020204" pitchFamily="34" charset="0"/>
              </a:rPr>
              <a:t>医师个人端</a:t>
            </a:r>
            <a:r>
              <a:rPr lang="en-US" altLang="en-US" sz="4000" b="0" dirty="0">
                <a:solidFill>
                  <a:srgbClr val="000000"/>
                </a:solidFill>
                <a:latin typeface="华文行楷" panose="02010800040101010101" pitchFamily="2" charset="-122"/>
                <a:ea typeface="华文行楷" panose="02010800040101010101" pitchFamily="2" charset="-122"/>
                <a:sym typeface="华文细黑" panose="02010600040101010101" pitchFamily="2" charset="-122"/>
              </a:rPr>
              <a:t>：</a:t>
            </a:r>
            <a:r>
              <a:rPr lang="en-US" altLang="en-US" sz="4000" b="0" dirty="0">
                <a:solidFill>
                  <a:srgbClr val="000000"/>
                </a:solidFill>
                <a:latin typeface="华文行楷" panose="02010800040101010101" pitchFamily="2" charset="-122"/>
                <a:ea typeface="华文行楷" panose="02010800040101010101" pitchFamily="2" charset="-122"/>
                <a:sym typeface="Arial" panose="020B0604020202020204" pitchFamily="34" charset="0"/>
              </a:rPr>
              <a:t>小结</a:t>
            </a:r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4294967295"/>
          </p:nvPr>
        </p:nvSpPr>
        <p:spPr>
          <a:xfrm>
            <a:off x="214313" y="1000125"/>
            <a:ext cx="8207375" cy="5183188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anose="05000000000000000000" pitchFamily="2" charset="2"/>
              <a:buNone/>
              <a:defRPr/>
            </a:pPr>
            <a:endParaRPr kumimoji="0" lang="zh-CN" altLang="en-US" sz="2000" b="1" i="0" u="none" strike="noStrike" kern="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anose="05000000000000000000" pitchFamily="2" charset="2"/>
              <a:buChar char="n"/>
              <a:defRPr/>
            </a:pPr>
            <a:r>
              <a:rPr kumimoji="0" lang="zh-CN" altLang="en-US" sz="2400" i="0" u="none" strike="noStrike" kern="0" cap="none" spc="0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</a:rPr>
              <a:t>注册信息</a:t>
            </a:r>
            <a:r>
              <a:rPr lang="zh-CN" altLang="en-US" sz="2400" noProof="1" smtClean="0">
                <a:latin typeface="宋体" pitchFamily="2" charset="-122"/>
                <a:ea typeface="宋体" pitchFamily="2" charset="-122"/>
              </a:rPr>
              <a:t>，姓名、身份证号、手机、邮箱号务必真实填写，涉及接收激活码、追回密码等需求。</a:t>
            </a:r>
            <a:endParaRPr lang="en-US" altLang="zh-CN" sz="2400" noProof="1" smtClean="0">
              <a:latin typeface="宋体" pitchFamily="2" charset="-122"/>
              <a:ea typeface="宋体" pitchFamily="2" charset="-122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anose="05000000000000000000" pitchFamily="2" charset="2"/>
              <a:buChar char="n"/>
              <a:defRPr/>
            </a:pPr>
            <a:r>
              <a:rPr lang="zh-CN" altLang="en-US" sz="2400" noProof="1" smtClean="0">
                <a:latin typeface="宋体" pitchFamily="2" charset="-122"/>
                <a:ea typeface="宋体" pitchFamily="2" charset="-122"/>
              </a:rPr>
              <a:t>注册成功后， </a:t>
            </a:r>
            <a:r>
              <a:rPr lang="en-US" altLang="zh-CN" sz="2400" noProof="1" smtClean="0">
                <a:latin typeface="宋体" pitchFamily="2" charset="-122"/>
                <a:ea typeface="宋体" pitchFamily="2" charset="-122"/>
              </a:rPr>
              <a:t>1.</a:t>
            </a:r>
            <a:r>
              <a:rPr lang="zh-CN" altLang="en-US" noProof="1" smtClean="0">
                <a:latin typeface="宋体" pitchFamily="2" charset="-122"/>
                <a:ea typeface="宋体" pitchFamily="2" charset="-122"/>
              </a:rPr>
              <a:t>请务必核对自己的</a:t>
            </a:r>
            <a:r>
              <a:rPr kumimoji="0" lang="zh-CN" altLang="en-US" i="0" u="none" strike="noStrike" kern="0" cap="none" spc="0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</a:rPr>
              <a:t>资格</a:t>
            </a:r>
            <a:r>
              <a:rPr kumimoji="0" lang="zh-CN" altLang="en-US" i="0" u="none" strike="noStrike" kern="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</a:rPr>
              <a:t>或执业</a:t>
            </a:r>
            <a:r>
              <a:rPr kumimoji="0" lang="zh-CN" altLang="en-US" i="0" u="none" strike="noStrike" kern="0" cap="none" spc="0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</a:rPr>
              <a:t>信息等相关信息。</a:t>
            </a:r>
            <a:endParaRPr kumimoji="0" lang="en-US" altLang="zh-CN" i="0" u="none" strike="noStrike" kern="0" cap="none" spc="0" normalizeH="0" baseline="0" noProof="1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itchFamily="2" charset="-122"/>
              <a:ea typeface="宋体" pitchFamily="2" charset="-122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None/>
              <a:defRPr/>
            </a:pPr>
            <a:r>
              <a:rPr lang="en-US" altLang="zh-CN" sz="2400" noProof="1" smtClean="0">
                <a:latin typeface="宋体" pitchFamily="2" charset="-122"/>
                <a:ea typeface="宋体" pitchFamily="2" charset="-122"/>
              </a:rPr>
              <a:t>               2.</a:t>
            </a:r>
            <a:r>
              <a:rPr lang="zh-CN" altLang="en-US" noProof="1" smtClean="0">
                <a:latin typeface="宋体" pitchFamily="2" charset="-122"/>
                <a:ea typeface="宋体" pitchFamily="2" charset="-122"/>
              </a:rPr>
              <a:t>补充完善缺失信息</a:t>
            </a:r>
            <a:r>
              <a:rPr lang="zh-CN" altLang="en-US" sz="1600" noProof="1" smtClean="0">
                <a:latin typeface="宋体" pitchFamily="2" charset="-122"/>
                <a:ea typeface="宋体" pitchFamily="2" charset="-122"/>
              </a:rPr>
              <a:t>（如照片、任职资格、所在科室等）</a:t>
            </a:r>
            <a:endParaRPr lang="en-US" altLang="zh-CN" sz="1600" noProof="1" smtClean="0">
              <a:latin typeface="宋体" pitchFamily="2" charset="-122"/>
              <a:ea typeface="宋体" pitchFamily="2" charset="-122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anose="05000000000000000000" pitchFamily="2" charset="2"/>
              <a:buChar char="n"/>
              <a:defRPr/>
            </a:pPr>
            <a:r>
              <a:rPr kumimoji="0" lang="zh-CN" altLang="en-US" sz="2400" b="1" i="0" u="none" strike="noStrike" kern="0" cap="none" spc="0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</a:rPr>
              <a:t>姓名</a:t>
            </a:r>
            <a:r>
              <a:rPr lang="zh-CN" altLang="en-US" sz="2400" dirty="0" smtClean="0">
                <a:latin typeface="宋体" pitchFamily="2" charset="-122"/>
                <a:ea typeface="宋体" pitchFamily="2" charset="-122"/>
              </a:rPr>
              <a:t>≠用户名称：</a:t>
            </a:r>
            <a:r>
              <a:rPr lang="zh-CN" altLang="en-US" sz="2400" dirty="0" smtClean="0">
                <a:solidFill>
                  <a:srgbClr val="C00000"/>
                </a:solidFill>
                <a:latin typeface="宋体" pitchFamily="2" charset="-122"/>
                <a:ea typeface="宋体" pitchFamily="2" charset="-122"/>
              </a:rPr>
              <a:t>姓名</a:t>
            </a: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（身份证上的名字）</a:t>
            </a:r>
            <a:endParaRPr lang="en-US" altLang="zh-CN" dirty="0" smtClean="0">
              <a:latin typeface="宋体" pitchFamily="2" charset="-122"/>
              <a:ea typeface="宋体" pitchFamily="2" charset="-122"/>
            </a:endParaRPr>
          </a:p>
          <a:p>
            <a:pPr>
              <a:buNone/>
              <a:defRPr/>
            </a:pPr>
            <a:r>
              <a:rPr lang="en-US" altLang="zh-CN" sz="2400" dirty="0" smtClean="0">
                <a:solidFill>
                  <a:srgbClr val="C00000"/>
                </a:solidFill>
                <a:latin typeface="宋体" pitchFamily="2" charset="-122"/>
                <a:ea typeface="宋体" pitchFamily="2" charset="-122"/>
              </a:rPr>
              <a:t>                  </a:t>
            </a:r>
            <a:r>
              <a:rPr lang="zh-CN" altLang="en-US" sz="2400" dirty="0" smtClean="0">
                <a:solidFill>
                  <a:srgbClr val="C00000"/>
                </a:solidFill>
                <a:latin typeface="宋体" pitchFamily="2" charset="-122"/>
                <a:ea typeface="宋体" pitchFamily="2" charset="-122"/>
              </a:rPr>
              <a:t>用户名称</a:t>
            </a: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（</a:t>
            </a:r>
            <a:r>
              <a:rPr lang="en-US" altLang="zh-CN" dirty="0" err="1" smtClean="0">
                <a:latin typeface="宋体" pitchFamily="2" charset="-122"/>
                <a:ea typeface="宋体" pitchFamily="2" charset="-122"/>
              </a:rPr>
              <a:t>fyyy</a:t>
            </a:r>
            <a:r>
              <a:rPr lang="en-US" altLang="zh-CN" dirty="0" smtClean="0">
                <a:latin typeface="宋体" pitchFamily="2" charset="-122"/>
                <a:ea typeface="宋体" pitchFamily="2" charset="-122"/>
              </a:rPr>
              <a:t>+</a:t>
            </a: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工号，如：</a:t>
            </a:r>
            <a:r>
              <a:rPr lang="en-US" altLang="zh-CN" dirty="0" smtClean="0">
                <a:latin typeface="宋体" pitchFamily="2" charset="-122"/>
                <a:ea typeface="宋体" pitchFamily="2" charset="-122"/>
              </a:rPr>
              <a:t>fyyy0001)</a:t>
            </a:r>
          </a:p>
          <a:p>
            <a:pPr>
              <a:defRPr/>
            </a:pPr>
            <a:endParaRPr lang="zh-CN" altLang="en-US" dirty="0" smtClean="0"/>
          </a:p>
          <a:p>
            <a:pPr lvl="0">
              <a:defRPr/>
            </a:pPr>
            <a:r>
              <a:rPr lang="zh-CN" altLang="en-US" noProof="1" smtClean="0"/>
              <a:t>用新的身份证号码能进去的，里面身份证号还是旧的</a:t>
            </a:r>
            <a:r>
              <a:rPr lang="en-US" altLang="zh-CN" noProof="1" smtClean="0"/>
              <a:t>15</a:t>
            </a:r>
            <a:r>
              <a:rPr lang="zh-CN" altLang="en-US" noProof="1" smtClean="0"/>
              <a:t>位的，需要修改吗？</a:t>
            </a:r>
            <a:r>
              <a:rPr lang="en-US" altLang="zh-CN" noProof="1" smtClean="0"/>
              <a:t>-</a:t>
            </a:r>
            <a:r>
              <a:rPr lang="zh-CN" altLang="en-US" noProof="1" smtClean="0"/>
              <a:t>不需要。</a:t>
            </a:r>
            <a:endParaRPr kumimoji="0" lang="zh-CN" altLang="en-US" sz="2000" b="1" i="0" u="none" strike="noStrike" kern="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1379" name="标题 1"/>
          <p:cNvSpPr>
            <a:spLocks noGrp="1"/>
          </p:cNvSpPr>
          <p:nvPr/>
        </p:nvSpPr>
        <p:spPr>
          <a:xfrm>
            <a:off x="714375" y="0"/>
            <a:ext cx="5738813" cy="785813"/>
          </a:xfrm>
          <a:prstGeom prst="rect">
            <a:avLst/>
          </a:prstGeom>
          <a:noFill/>
          <a:ln w="9525">
            <a:noFill/>
          </a:ln>
        </p:spPr>
        <p:txBody>
          <a:bodyPr lIns="0" rIns="0" anchor="ctr"/>
          <a:lstStyle/>
          <a:p>
            <a:pPr lvl="0" indent="0" algn="ctr"/>
            <a:r>
              <a:rPr lang="en-US" altLang="zh-CN" sz="3600" dirty="0">
                <a:solidFill>
                  <a:srgbClr val="000000"/>
                </a:solidFill>
                <a:latin typeface="黑体" panose="02010600030101010101" pitchFamily="49" charset="-122"/>
                <a:ea typeface="华文细黑" panose="02010600040101010101" pitchFamily="2" charset="-122"/>
              </a:rPr>
              <a:t>3.</a:t>
            </a:r>
            <a:r>
              <a:rPr lang="en-US" altLang="en-US" sz="4000" b="0" dirty="0">
                <a:solidFill>
                  <a:srgbClr val="000000"/>
                </a:solidFill>
                <a:latin typeface="华文行楷" panose="02010800040101010101" pitchFamily="2" charset="-122"/>
                <a:ea typeface="华文行楷" panose="02010800040101010101" pitchFamily="2" charset="-122"/>
                <a:sym typeface="Arial" panose="020B0604020202020204" pitchFamily="34" charset="0"/>
              </a:rPr>
              <a:t>医师个人端</a:t>
            </a:r>
            <a:r>
              <a:rPr lang="en-US" altLang="en-US" sz="4000" b="0" dirty="0">
                <a:solidFill>
                  <a:srgbClr val="000000"/>
                </a:solidFill>
                <a:latin typeface="华文行楷" panose="02010800040101010101" pitchFamily="2" charset="-122"/>
                <a:ea typeface="华文行楷" panose="02010800040101010101" pitchFamily="2" charset="-122"/>
                <a:sym typeface="华文细黑" panose="02010600040101010101" pitchFamily="2" charset="-122"/>
              </a:rPr>
              <a:t>：</a:t>
            </a:r>
            <a:r>
              <a:rPr lang="en-US" altLang="en-US" sz="4000" b="0" dirty="0">
                <a:solidFill>
                  <a:srgbClr val="000000"/>
                </a:solidFill>
                <a:latin typeface="华文行楷" panose="02010800040101010101" pitchFamily="2" charset="-122"/>
                <a:ea typeface="华文行楷" panose="02010800040101010101" pitchFamily="2" charset="-122"/>
                <a:sym typeface="Arial" panose="020B0604020202020204" pitchFamily="34" charset="0"/>
              </a:rPr>
              <a:t>小结</a:t>
            </a:r>
          </a:p>
        </p:txBody>
      </p:sp>
      <p:sp>
        <p:nvSpPr>
          <p:cNvPr id="4" name="左大括号 3"/>
          <p:cNvSpPr/>
          <p:nvPr/>
        </p:nvSpPr>
        <p:spPr bwMode="auto">
          <a:xfrm>
            <a:off x="2357422" y="2571744"/>
            <a:ext cx="155448" cy="914400"/>
          </a:xfrm>
          <a:prstGeom prst="leftBrace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rtlCol="0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华文细黑" panose="02010600040101010101" pitchFamily="2" charset="-122"/>
            </a:endParaRPr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图片 4" descr="多媒体模版 原尺寸图定稿-0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8" y="0"/>
            <a:ext cx="9140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标题 1"/>
          <p:cNvSpPr txBox="1">
            <a:spLocks/>
          </p:cNvSpPr>
          <p:nvPr/>
        </p:nvSpPr>
        <p:spPr bwMode="auto">
          <a:xfrm>
            <a:off x="2000250" y="3786188"/>
            <a:ext cx="17145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just">
              <a:defRPr/>
            </a:pPr>
            <a:r>
              <a:rPr lang="zh-CN" altLang="en-US" sz="1200" dirty="0">
                <a:solidFill>
                  <a:schemeClr val="bg1"/>
                </a:solidFill>
                <a:latin typeface="黑体" pitchFamily="2" charset="-122"/>
                <a:ea typeface="黑体" pitchFamily="2" charset="-122"/>
                <a:cs typeface="+mj-cs"/>
              </a:rPr>
              <a:t>日期</a:t>
            </a:r>
            <a:r>
              <a:rPr lang="en-US" altLang="zh-CN" sz="1200" dirty="0" smtClean="0">
                <a:solidFill>
                  <a:schemeClr val="bg1"/>
                </a:solidFill>
                <a:latin typeface="黑体" pitchFamily="2" charset="-122"/>
                <a:ea typeface="黑体" pitchFamily="2" charset="-122"/>
                <a:cs typeface="+mj-cs"/>
              </a:rPr>
              <a:t>：2017-12-1</a:t>
            </a:r>
            <a:endParaRPr lang="zh-CN" altLang="en-US" sz="1200" dirty="0">
              <a:solidFill>
                <a:schemeClr val="bg1"/>
              </a:solidFill>
              <a:latin typeface="黑体" pitchFamily="2" charset="-122"/>
              <a:ea typeface="黑体" pitchFamily="2" charset="-122"/>
              <a:cs typeface="+mj-cs"/>
            </a:endParaRPr>
          </a:p>
        </p:txBody>
      </p:sp>
      <p:sp>
        <p:nvSpPr>
          <p:cNvPr id="9" name="标题 1"/>
          <p:cNvSpPr txBox="1">
            <a:spLocks/>
          </p:cNvSpPr>
          <p:nvPr/>
        </p:nvSpPr>
        <p:spPr bwMode="auto">
          <a:xfrm>
            <a:off x="2000250" y="2786063"/>
            <a:ext cx="3786188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zh-CN" altLang="en-US" sz="2000" dirty="0">
                <a:solidFill>
                  <a:schemeClr val="bg1"/>
                </a:solidFill>
                <a:latin typeface="黑体" pitchFamily="2" charset="-122"/>
                <a:ea typeface="黑体" pitchFamily="2" charset="-122"/>
                <a:cs typeface="+mj-cs"/>
              </a:rPr>
              <a:t>谢谢！</a:t>
            </a:r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内容占位符 2"/>
          <p:cNvSpPr>
            <a:spLocks noGrp="1"/>
          </p:cNvSpPr>
          <p:nvPr>
            <p:ph idx="4294967295"/>
          </p:nvPr>
        </p:nvSpPr>
        <p:spPr>
          <a:xfrm>
            <a:off x="1000125" y="1125538"/>
            <a:ext cx="7207250" cy="5183187"/>
          </a:xfrm>
        </p:spPr>
        <p:txBody>
          <a:bodyPr wrap="square" lIns="91440" tIns="45720" rIns="91440" bIns="45720" anchor="t"/>
          <a:lstStyle/>
          <a:p>
            <a:pPr lvl="0" indent="-342900"/>
            <a:r>
              <a:rPr lang="en-US" altLang="zh-CN" sz="3200" b="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1.1</a:t>
            </a:r>
            <a:r>
              <a:rPr lang="zh-CN" altLang="zh-CN" sz="3200" b="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登录医师</a:t>
            </a:r>
            <a:r>
              <a:rPr lang="zh-CN" altLang="zh-CN" sz="3200" b="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电子化注册</a:t>
            </a:r>
            <a:r>
              <a:rPr lang="zh-CN" altLang="zh-CN" sz="3200" b="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系统</a:t>
            </a:r>
          </a:p>
          <a:p>
            <a:pPr lvl="0" indent="-342900"/>
            <a:endParaRPr lang="zh-CN" altLang="zh-CN" sz="3200" b="0" dirty="0"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lvl="0" indent="-342900"/>
            <a:r>
              <a:rPr lang="zh-CN" altLang="en-US" sz="3200" b="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1</a:t>
            </a:r>
            <a:r>
              <a:rPr lang="en-US" altLang="zh-CN" sz="3200" b="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.2</a:t>
            </a:r>
            <a:r>
              <a:rPr lang="zh-CN" altLang="en-US" sz="3200" b="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医师注册账户并</a:t>
            </a:r>
            <a:r>
              <a:rPr lang="zh-CN" altLang="en-US" sz="32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登录</a:t>
            </a:r>
            <a:endParaRPr lang="zh-CN" altLang="en-US" sz="3200" b="0" dirty="0"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lvl="0" indent="-342900"/>
            <a:endParaRPr lang="zh-CN" altLang="en-US" sz="3200" b="0" dirty="0"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lvl="0" indent="-342900"/>
            <a:r>
              <a:rPr lang="en-US" altLang="zh-CN" sz="3200" b="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1.3</a:t>
            </a:r>
            <a:r>
              <a:rPr lang="zh-CN" altLang="en-US" sz="3200" b="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激活账户</a:t>
            </a:r>
          </a:p>
          <a:p>
            <a:pPr lvl="0" indent="-342900"/>
            <a:endParaRPr lang="zh-CN" altLang="en-US" sz="3200" b="0" dirty="0"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lvl="0" indent="-342900">
              <a:buNone/>
            </a:pPr>
            <a:endParaRPr lang="zh-CN" altLang="en-US" dirty="0">
              <a:ea typeface="华文细黑" panose="02010600040101010101" pitchFamily="2" charset="-122"/>
            </a:endParaRPr>
          </a:p>
          <a:p>
            <a:pPr lvl="0" indent="-342900"/>
            <a:endParaRPr lang="zh-CN" altLang="en-US" dirty="0">
              <a:ea typeface="华文细黑" panose="02010600040101010101" pitchFamily="2" charset="-122"/>
            </a:endParaRPr>
          </a:p>
        </p:txBody>
      </p:sp>
      <p:sp>
        <p:nvSpPr>
          <p:cNvPr id="77826" name="标题 1"/>
          <p:cNvSpPr>
            <a:spLocks noGrp="1"/>
          </p:cNvSpPr>
          <p:nvPr>
            <p:ph type="title" idx="4294967295"/>
          </p:nvPr>
        </p:nvSpPr>
        <p:spPr>
          <a:xfrm>
            <a:off x="285750" y="142875"/>
            <a:ext cx="8207375" cy="969963"/>
          </a:xfrm>
        </p:spPr>
        <p:txBody>
          <a:bodyPr wrap="square" lIns="91440" tIns="45720" rIns="91440" bIns="45720" anchor="ctr"/>
          <a:lstStyle/>
          <a:p>
            <a:pPr lvl="0"/>
            <a:r>
              <a:rPr lang="en-US" altLang="zh-CN" sz="3600" dirty="0">
                <a:solidFill>
                  <a:srgbClr val="000000"/>
                </a:solidFill>
                <a:latin typeface="黑体" panose="02010600030101010101" pitchFamily="49" charset="-122"/>
                <a:sym typeface="华文细黑" panose="02010600040101010101" pitchFamily="2" charset="-122"/>
              </a:rPr>
              <a:t>1.</a:t>
            </a:r>
            <a:r>
              <a:rPr lang="en-US" altLang="zh-CN" sz="4000" b="0" dirty="0" smtClean="0">
                <a:solidFill>
                  <a:srgbClr val="000000"/>
                </a:solidFill>
                <a:latin typeface="华文行楷" panose="02010800040101010101" pitchFamily="2" charset="-122"/>
                <a:ea typeface="华文行楷" panose="02010800040101010101" pitchFamily="2" charset="-122"/>
                <a:sym typeface="华文细黑" panose="02010600040101010101" pitchFamily="2" charset="-122"/>
              </a:rPr>
              <a:t>医师如何进行电子化注册</a:t>
            </a:r>
            <a:r>
              <a:rPr lang="en-US" altLang="zh-CN" sz="4000" dirty="0">
                <a:solidFill>
                  <a:srgbClr val="000000"/>
                </a:solidFill>
                <a:latin typeface="华文行楷" panose="02010800040101010101" pitchFamily="2" charset="-122"/>
                <a:ea typeface="华文行楷" panose="02010800040101010101" pitchFamily="2" charset="-122"/>
                <a:sym typeface="华文细黑" panose="02010600040101010101" pitchFamily="2" charset="-122"/>
              </a:rPr>
              <a:t>？</a:t>
            </a:r>
            <a:r>
              <a:rPr lang="en-US" altLang="en-US" sz="3600" dirty="0">
                <a:solidFill>
                  <a:srgbClr val="000000"/>
                </a:solidFill>
                <a:latin typeface="黑体" panose="02010600030101010101" pitchFamily="49" charset="-122"/>
              </a:rPr>
              <a:t/>
            </a:r>
            <a:br>
              <a:rPr lang="en-US" altLang="en-US" sz="3600" dirty="0">
                <a:solidFill>
                  <a:srgbClr val="000000"/>
                </a:solidFill>
                <a:latin typeface="黑体" panose="02010600030101010101" pitchFamily="49" charset="-122"/>
              </a:rPr>
            </a:br>
            <a:endParaRPr lang="zh-CN" altLang="en-US" dirty="0">
              <a:ea typeface="黑体" panose="02010600030101010101" pitchFamily="49" charset="-122"/>
            </a:endParaRPr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内容占位符 2"/>
          <p:cNvSpPr>
            <a:spLocks noGrp="1"/>
          </p:cNvSpPr>
          <p:nvPr>
            <p:ph idx="4294967295"/>
          </p:nvPr>
        </p:nvSpPr>
        <p:spPr>
          <a:xfrm>
            <a:off x="548640" y="717550"/>
            <a:ext cx="7564120" cy="6239842"/>
          </a:xfrm>
        </p:spPr>
        <p:txBody>
          <a:bodyPr wrap="square" lIns="91440" tIns="45720" rIns="91440" bIns="45720" anchor="t"/>
          <a:lstStyle/>
          <a:p>
            <a:pPr marL="457200" lvl="0" indent="-457200">
              <a:lnSpc>
                <a:spcPct val="90000"/>
              </a:lnSpc>
              <a:buChar char="l"/>
            </a:pPr>
            <a:endParaRPr lang="zh-CN" altLang="en-US" sz="1800" b="0" kern="1200" dirty="0">
              <a:latin typeface="微软雅黑" panose="020B0503020204020204" pitchFamily="34" charset="-122"/>
              <a:ea typeface="微软雅黑" panose="020B0503020204020204" pitchFamily="34" charset="-122"/>
              <a:sym typeface="黑体" panose="02010600030101010101" pitchFamily="49" charset="-122"/>
            </a:endParaRPr>
          </a:p>
          <a:p>
            <a:pPr marL="457200" lvl="0" indent="-457200">
              <a:lnSpc>
                <a:spcPct val="90000"/>
              </a:lnSpc>
              <a:buFont typeface="黑体" panose="02010600030101010101" pitchFamily="49" charset="-122"/>
              <a:buNone/>
            </a:pPr>
            <a:r>
              <a:rPr lang="en-US" altLang="zh-CN" sz="3600" b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0030101010101" pitchFamily="49" charset="-122"/>
              </a:rPr>
              <a:t>   </a:t>
            </a:r>
            <a:endParaRPr lang="zh-CN" altLang="en-US" sz="3600" b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0030101010101" pitchFamily="49" charset="-122"/>
            </a:endParaRPr>
          </a:p>
          <a:p>
            <a:pPr marL="457200" lvl="0" indent="-457200">
              <a:lnSpc>
                <a:spcPct val="90000"/>
              </a:lnSpc>
              <a:buFont typeface="黑体" panose="02010600030101010101" pitchFamily="49" charset="-122"/>
              <a:buNone/>
            </a:pPr>
            <a:r>
              <a:rPr lang="zh-CN" altLang="en-US" sz="36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黑体" panose="02010600030101010101" pitchFamily="49" charset="-122"/>
              </a:rPr>
              <a:t>  </a:t>
            </a:r>
            <a:endParaRPr lang="zh-CN" altLang="en-US" sz="3600" dirty="0">
              <a:ea typeface="华文细黑" panose="02010600040101010101" pitchFamily="2" charset="-122"/>
            </a:endParaRPr>
          </a:p>
        </p:txBody>
      </p:sp>
      <p:pic>
        <p:nvPicPr>
          <p:cNvPr id="5" name="图片 4" descr="标准--QQ截图201707281520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857232"/>
            <a:ext cx="8750206" cy="6000768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1214414" y="142852"/>
            <a:ext cx="56669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-342900"/>
            <a:r>
              <a:rPr lang="en-US" altLang="zh-CN" sz="3600" b="0" dirty="0" smtClean="0">
                <a:latin typeface="华文行楷" pitchFamily="2" charset="-122"/>
                <a:ea typeface="华文行楷" pitchFamily="2" charset="-122"/>
                <a:sym typeface="Arial" panose="020B0604020202020204" pitchFamily="34" charset="0"/>
              </a:rPr>
              <a:t>1.1</a:t>
            </a:r>
            <a:r>
              <a:rPr lang="zh-CN" altLang="zh-CN" sz="3600" b="0" dirty="0" smtClean="0">
                <a:latin typeface="华文行楷" pitchFamily="2" charset="-122"/>
                <a:ea typeface="华文行楷" pitchFamily="2" charset="-122"/>
                <a:sym typeface="Arial" panose="020B0604020202020204" pitchFamily="34" charset="0"/>
              </a:rPr>
              <a:t>登录医师电子化注册系统</a:t>
            </a:r>
            <a:endParaRPr lang="zh-CN" altLang="zh-CN" sz="3600" b="0" dirty="0">
              <a:latin typeface="华文行楷" pitchFamily="2" charset="-122"/>
              <a:ea typeface="华文行楷" pitchFamily="2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内容占位符 2"/>
          <p:cNvSpPr>
            <a:spLocks noGrp="1"/>
          </p:cNvSpPr>
          <p:nvPr>
            <p:ph idx="4294967295"/>
          </p:nvPr>
        </p:nvSpPr>
        <p:spPr>
          <a:xfrm>
            <a:off x="0" y="785813"/>
            <a:ext cx="8207375" cy="5183187"/>
          </a:xfrm>
        </p:spPr>
        <p:txBody>
          <a:bodyPr wrap="square" lIns="91440" tIns="45720" rIns="91440" bIns="45720" anchor="t"/>
          <a:lstStyle/>
          <a:p>
            <a:pPr marL="457200" lvl="0" indent="-457200">
              <a:lnSpc>
                <a:spcPct val="150000"/>
              </a:lnSpc>
              <a:spcBef>
                <a:spcPct val="0"/>
              </a:spcBef>
              <a:buChar char="l"/>
            </a:pPr>
            <a:r>
              <a:rPr lang="zh-CN" altLang="en-US" sz="2400" b="0" dirty="0"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0030101010101" pitchFamily="49" charset="-122"/>
              </a:rPr>
              <a:t>点击个人版入口</a:t>
            </a:r>
          </a:p>
          <a:p>
            <a:pPr marL="457200" lvl="0" indent="-457200">
              <a:lnSpc>
                <a:spcPct val="90000"/>
              </a:lnSpc>
              <a:buNone/>
            </a:pPr>
            <a:r>
              <a:rPr lang="en-US" altLang="en-US" sz="2400" b="0" dirty="0"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0030101010101" pitchFamily="49" charset="-122"/>
              </a:rPr>
              <a:t>    </a:t>
            </a:r>
            <a:endParaRPr lang="en-US" altLang="zh-CN" sz="2400" b="0" dirty="0">
              <a:latin typeface="微软雅黑" panose="020B0503020204020204" pitchFamily="34" charset="-122"/>
              <a:ea typeface="微软雅黑" panose="020B0503020204020204" pitchFamily="34" charset="-122"/>
              <a:sym typeface="黑体" panose="02010600030101010101" pitchFamily="49" charset="-122"/>
            </a:endParaRPr>
          </a:p>
          <a:p>
            <a:pPr marL="457200" lvl="0" indent="-457200">
              <a:lnSpc>
                <a:spcPct val="90000"/>
              </a:lnSpc>
              <a:buFont typeface="黑体" panose="02010600030101010101" pitchFamily="49" charset="-122"/>
              <a:buNone/>
            </a:pPr>
            <a:endParaRPr lang="en-US" altLang="zh-CN" dirty="0">
              <a:sym typeface="黑体" panose="02010600030101010101" pitchFamily="49" charset="-122"/>
            </a:endParaRPr>
          </a:p>
          <a:p>
            <a:pPr marL="457200" lvl="0" indent="-457200">
              <a:lnSpc>
                <a:spcPct val="90000"/>
              </a:lnSpc>
              <a:buFont typeface="黑体" panose="02010600030101010101" pitchFamily="49" charset="-122"/>
              <a:buNone/>
            </a:pPr>
            <a:endParaRPr lang="zh-CN" altLang="en-US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sym typeface="黑体" panose="02010600030101010101" pitchFamily="49" charset="-122"/>
            </a:endParaRPr>
          </a:p>
          <a:p>
            <a:pPr marL="457200" lvl="0" indent="-457200">
              <a:lnSpc>
                <a:spcPct val="90000"/>
              </a:lnSpc>
              <a:buFont typeface="黑体" panose="02010600030101010101" pitchFamily="49" charset="-122"/>
              <a:buNone/>
            </a:pPr>
            <a:endParaRPr lang="zh-CN" altLang="en-US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sym typeface="黑体" panose="02010600030101010101" pitchFamily="49" charset="-122"/>
            </a:endParaRPr>
          </a:p>
          <a:p>
            <a:pPr marL="457200" lvl="0" indent="-457200">
              <a:lnSpc>
                <a:spcPct val="90000"/>
              </a:lnSpc>
              <a:buChar char="l"/>
            </a:pPr>
            <a:endParaRPr lang="en-US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1428736"/>
            <a:ext cx="8786874" cy="5214974"/>
          </a:xfrm>
          <a:prstGeom prst="rect">
            <a:avLst/>
          </a:prstGeom>
        </p:spPr>
      </p:pic>
      <p:sp>
        <p:nvSpPr>
          <p:cNvPr id="6" name="标题 1"/>
          <p:cNvSpPr txBox="1">
            <a:spLocks/>
          </p:cNvSpPr>
          <p:nvPr/>
        </p:nvSpPr>
        <p:spPr>
          <a:xfrm>
            <a:off x="1142976" y="142852"/>
            <a:ext cx="5738812" cy="714375"/>
          </a:xfrm>
        </p:spPr>
        <p:txBody>
          <a:bodyPr wrap="square" lIns="0" tIns="45720" rIns="0" bIns="4572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0030101010101" pitchFamily="49" charset="-122"/>
                <a:ea typeface="+mj-ea"/>
                <a:cs typeface="+mj-cs"/>
                <a:sym typeface="Arial" panose="020B0604020202020204" pitchFamily="34" charset="0"/>
              </a:rPr>
              <a:t>1.2 </a:t>
            </a:r>
            <a:r>
              <a:rPr kumimoji="0" lang="en-US" altLang="zh-CN" sz="4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行楷" panose="02010800040101010101" pitchFamily="2" charset="-122"/>
                <a:ea typeface="华文行楷" panose="02010800040101010101" pitchFamily="2" charset="-122"/>
                <a:cs typeface="+mj-cs"/>
                <a:sym typeface="Arial" panose="020B0604020202020204" pitchFamily="34" charset="0"/>
              </a:rPr>
              <a:t>医师注册账户并</a:t>
            </a:r>
            <a:r>
              <a:rPr kumimoji="0" lang="zh-CN" alt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行楷" panose="02010800040101010101" pitchFamily="2" charset="-122"/>
                <a:ea typeface="华文行楷" panose="02010800040101010101" pitchFamily="2" charset="-122"/>
                <a:cs typeface="+mj-cs"/>
                <a:sym typeface="Arial" panose="020B0604020202020204" pitchFamily="34" charset="0"/>
              </a:rPr>
              <a:t>登录</a:t>
            </a:r>
            <a:endParaRPr kumimoji="0" lang="en-US" altLang="zh-CN" sz="4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华文行楷" panose="02010800040101010101" pitchFamily="2" charset="-122"/>
              <a:ea typeface="华文行楷" panose="02010800040101010101" pitchFamily="2" charset="-122"/>
              <a:cs typeface="+mj-cs"/>
              <a:sym typeface="+mn-ea"/>
            </a:endParaRPr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图片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857232"/>
            <a:ext cx="8429684" cy="5072098"/>
          </a:xfrm>
          <a:prstGeom prst="rect">
            <a:avLst/>
          </a:prstGeom>
        </p:spPr>
      </p:pic>
      <p:sp>
        <p:nvSpPr>
          <p:cNvPr id="12" name="文本框 1"/>
          <p:cNvSpPr txBox="1"/>
          <p:nvPr/>
        </p:nvSpPr>
        <p:spPr>
          <a:xfrm>
            <a:off x="0" y="5934670"/>
            <a:ext cx="8572529" cy="92333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457200" lvl="0" indent="-457200" eaLnBrk="0" hangingPunct="0">
              <a:buClr>
                <a:schemeClr val="accent1"/>
              </a:buClr>
              <a:buFont typeface="Wingdings" panose="05000000000000000000" pitchFamily="2" charset="2"/>
              <a:buChar char="l"/>
            </a:pPr>
            <a:r>
              <a:rPr lang="en-US" altLang="zh-CN" b="0" dirty="0" err="1"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0030101010101" pitchFamily="49" charset="-122"/>
              </a:rPr>
              <a:t>医师在注册账户时所填写的姓名和身份证号，是系统验证资格</a:t>
            </a:r>
            <a:r>
              <a:rPr lang="en-US" altLang="en-US" b="0" dirty="0" err="1"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0030101010101" pitchFamily="49" charset="-122"/>
              </a:rPr>
              <a:t>和</a:t>
            </a:r>
            <a:r>
              <a:rPr lang="en-US" altLang="zh-CN" b="0" dirty="0" err="1"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0030101010101" pitchFamily="49" charset="-122"/>
              </a:rPr>
              <a:t>执业信息的依据，请认真填写</a:t>
            </a:r>
            <a:r>
              <a:rPr lang="en-US" altLang="zh-CN" b="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0030101010101" pitchFamily="49" charset="-122"/>
              </a:rPr>
              <a:t>。</a:t>
            </a:r>
          </a:p>
          <a:p>
            <a:pPr marL="457200" lvl="0" indent="-457200" eaLnBrk="0" hangingPunct="0">
              <a:buClr>
                <a:schemeClr val="accent1"/>
              </a:buClr>
              <a:buFont typeface="Wingdings" panose="05000000000000000000" pitchFamily="2" charset="2"/>
              <a:buChar char="l"/>
            </a:pPr>
            <a:r>
              <a:rPr lang="en-US" altLang="zh-CN" sz="1600" b="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0030101010101" pitchFamily="49" charset="-122"/>
              </a:rPr>
              <a:t>（</a:t>
            </a:r>
            <a:r>
              <a:rPr lang="en-US" altLang="zh-CN" sz="1600" b="0" dirty="0"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0030101010101" pitchFamily="49" charset="-122"/>
              </a:rPr>
              <a:t>注：</a:t>
            </a:r>
            <a:r>
              <a:rPr lang="en-US" altLang="zh-CN" sz="1600" b="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0030101010101" pitchFamily="49" charset="-122"/>
              </a:rPr>
              <a:t>姓名</a:t>
            </a:r>
            <a:r>
              <a:rPr lang="zh-CN" altLang="en-US" sz="1600" b="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0030101010101" pitchFamily="49" charset="-122"/>
              </a:rPr>
              <a:t>必须是身份证上姓名</a:t>
            </a:r>
            <a:r>
              <a:rPr lang="en-US" altLang="zh-CN" sz="1600" b="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0030101010101" pitchFamily="49" charset="-122"/>
              </a:rPr>
              <a:t>，</a:t>
            </a:r>
            <a:r>
              <a:rPr lang="zh-CN" altLang="en-US" sz="1600" b="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0030101010101" pitchFamily="49" charset="-122"/>
              </a:rPr>
              <a:t>不是用户名，</a:t>
            </a:r>
            <a:r>
              <a:rPr lang="en-US" altLang="zh-CN" sz="1600" b="0" dirty="0" err="1" smtClean="0"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0030101010101" pitchFamily="49" charset="-122"/>
              </a:rPr>
              <a:t>请不要输入字母及数字</a:t>
            </a:r>
            <a:r>
              <a:rPr lang="en-US" altLang="zh-CN" b="0" dirty="0"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0030101010101" pitchFamily="49" charset="-122"/>
              </a:rPr>
              <a:t>）</a:t>
            </a:r>
          </a:p>
        </p:txBody>
      </p:sp>
      <p:sp>
        <p:nvSpPr>
          <p:cNvPr id="11" name="标题 1"/>
          <p:cNvSpPr txBox="1">
            <a:spLocks/>
          </p:cNvSpPr>
          <p:nvPr/>
        </p:nvSpPr>
        <p:spPr>
          <a:xfrm>
            <a:off x="1142976" y="142852"/>
            <a:ext cx="5738812" cy="714375"/>
          </a:xfrm>
        </p:spPr>
        <p:txBody>
          <a:bodyPr wrap="square" lIns="0" tIns="45720" rIns="0" bIns="4572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0030101010101" pitchFamily="49" charset="-122"/>
                <a:ea typeface="+mj-ea"/>
                <a:cs typeface="+mj-cs"/>
                <a:sym typeface="Arial" panose="020B0604020202020204" pitchFamily="34" charset="0"/>
              </a:rPr>
              <a:t>1.2 </a:t>
            </a:r>
            <a:r>
              <a:rPr kumimoji="0" lang="en-US" altLang="zh-CN" sz="4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行楷" panose="02010800040101010101" pitchFamily="2" charset="-122"/>
                <a:ea typeface="华文行楷" panose="02010800040101010101" pitchFamily="2" charset="-122"/>
                <a:cs typeface="+mj-cs"/>
                <a:sym typeface="Arial" panose="020B0604020202020204" pitchFamily="34" charset="0"/>
              </a:rPr>
              <a:t>医师注册账户并</a:t>
            </a:r>
            <a:r>
              <a:rPr kumimoji="0" lang="zh-CN" alt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行楷" panose="02010800040101010101" pitchFamily="2" charset="-122"/>
                <a:ea typeface="华文行楷" panose="02010800040101010101" pitchFamily="2" charset="-122"/>
                <a:cs typeface="+mj-cs"/>
                <a:sym typeface="Arial" panose="020B0604020202020204" pitchFamily="34" charset="0"/>
              </a:rPr>
              <a:t>登录</a:t>
            </a:r>
            <a:endParaRPr kumimoji="0" lang="en-US" altLang="zh-CN" sz="4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华文行楷" panose="02010800040101010101" pitchFamily="2" charset="-122"/>
              <a:ea typeface="华文行楷" panose="02010800040101010101" pitchFamily="2" charset="-122"/>
              <a:cs typeface="+mj-cs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图片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857232"/>
            <a:ext cx="8643998" cy="5143536"/>
          </a:xfrm>
          <a:prstGeom prst="rect">
            <a:avLst/>
          </a:prstGeom>
        </p:spPr>
      </p:pic>
      <p:sp>
        <p:nvSpPr>
          <p:cNvPr id="4" name="左箭头 3"/>
          <p:cNvSpPr/>
          <p:nvPr/>
        </p:nvSpPr>
        <p:spPr bwMode="auto">
          <a:xfrm>
            <a:off x="7143768" y="3357562"/>
            <a:ext cx="1571604" cy="484632"/>
          </a:xfrm>
          <a:prstGeom prst="leftArrow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rtlCol="0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华文细黑" panose="02010600040101010101" pitchFamily="2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15206" y="3500438"/>
            <a:ext cx="14287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 smtClean="0"/>
              <a:t>统一设置：</a:t>
            </a:r>
            <a:r>
              <a:rPr lang="en-US" altLang="zh-CN" sz="1000" dirty="0" err="1" smtClean="0"/>
              <a:t>fyyy</a:t>
            </a:r>
            <a:r>
              <a:rPr lang="en-US" altLang="zh-CN" sz="1000" dirty="0" smtClean="0"/>
              <a:t>+</a:t>
            </a:r>
            <a:r>
              <a:rPr lang="zh-CN" altLang="en-US" sz="1000" dirty="0" smtClean="0"/>
              <a:t>工号</a:t>
            </a:r>
            <a:endParaRPr lang="zh-CN" altLang="en-US" sz="1000" dirty="0"/>
          </a:p>
        </p:txBody>
      </p:sp>
      <p:sp>
        <p:nvSpPr>
          <p:cNvPr id="7" name="文本框 1"/>
          <p:cNvSpPr txBox="1"/>
          <p:nvPr/>
        </p:nvSpPr>
        <p:spPr>
          <a:xfrm>
            <a:off x="214313" y="5983593"/>
            <a:ext cx="8929687" cy="92333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marL="457200" lvl="0" indent="-457200" eaLnBrk="0" hangingPunct="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l"/>
            </a:pPr>
            <a:r>
              <a:rPr lang="en-US" altLang="en-US" b="0" dirty="0" err="1"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0030101010101" pitchFamily="49" charset="-122"/>
              </a:rPr>
              <a:t>注册时填写的手机号和邮箱，</a:t>
            </a:r>
            <a:r>
              <a:rPr lang="en-US" altLang="en-US" b="0" dirty="0" err="1" smtClean="0"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0030101010101" pitchFamily="49" charset="-122"/>
              </a:rPr>
              <a:t>可用于密码找回</a:t>
            </a:r>
            <a:r>
              <a:rPr lang="zh-CN" altLang="en-US" b="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0030101010101" pitchFamily="49" charset="-122"/>
              </a:rPr>
              <a:t>，</a:t>
            </a:r>
            <a:r>
              <a:rPr lang="en-US" altLang="en-US" b="0" dirty="0" err="1"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0030101010101" pitchFamily="49" charset="-122"/>
              </a:rPr>
              <a:t>请</a:t>
            </a:r>
            <a:r>
              <a:rPr lang="en-US" altLang="en-US" b="0" dirty="0" err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0030101010101" pitchFamily="49" charset="-122"/>
              </a:rPr>
              <a:t>如实填写</a:t>
            </a:r>
            <a:r>
              <a:rPr lang="en-US" altLang="en-US" b="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0030101010101" pitchFamily="49" charset="-122"/>
              </a:rPr>
              <a:t>。</a:t>
            </a:r>
          </a:p>
          <a:p>
            <a:pPr marL="457200" lvl="0" indent="-457200" eaLnBrk="0" hangingPunct="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l"/>
            </a:pPr>
            <a:r>
              <a:rPr lang="en-US" altLang="zh-CN" b="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0030101010101" pitchFamily="49" charset="-122"/>
              </a:rPr>
              <a:t>【</a:t>
            </a:r>
            <a:r>
              <a:rPr lang="zh-CN" altLang="en-US" b="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0030101010101" pitchFamily="49" charset="-122"/>
              </a:rPr>
              <a:t>用户名称</a:t>
            </a:r>
            <a:r>
              <a:rPr lang="en-US" altLang="zh-CN" b="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0030101010101" pitchFamily="49" charset="-122"/>
              </a:rPr>
              <a:t>】</a:t>
            </a:r>
            <a:r>
              <a:rPr lang="zh-CN" altLang="en-US" b="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0030101010101" pitchFamily="49" charset="-122"/>
              </a:rPr>
              <a:t>统一设置：</a:t>
            </a:r>
            <a:r>
              <a:rPr lang="en-US" altLang="zh-CN" b="0" dirty="0" err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0030101010101" pitchFamily="49" charset="-122"/>
              </a:rPr>
              <a:t>fyyy</a:t>
            </a:r>
            <a:r>
              <a:rPr lang="en-US" altLang="zh-CN" b="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0030101010101" pitchFamily="49" charset="-122"/>
              </a:rPr>
              <a:t>+</a:t>
            </a:r>
            <a:r>
              <a:rPr lang="zh-CN" altLang="en-US" b="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0030101010101" pitchFamily="49" charset="-122"/>
              </a:rPr>
              <a:t>工号</a:t>
            </a:r>
            <a:r>
              <a:rPr lang="zh-CN" altLang="en-US" b="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0030101010101" pitchFamily="49" charset="-122"/>
              </a:rPr>
              <a:t>。例如：</a:t>
            </a:r>
            <a:r>
              <a:rPr lang="en-US" altLang="zh-CN" b="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0030101010101" pitchFamily="49" charset="-122"/>
              </a:rPr>
              <a:t>fyyy0001</a:t>
            </a:r>
            <a:r>
              <a:rPr lang="zh-CN" altLang="en-US" b="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0030101010101" pitchFamily="49" charset="-122"/>
              </a:rPr>
              <a:t>。规培生研究生自定义。</a:t>
            </a:r>
            <a:endParaRPr lang="en-US" altLang="en-US" b="0" dirty="0">
              <a:latin typeface="微软雅黑" panose="020B0503020204020204" pitchFamily="34" charset="-122"/>
              <a:ea typeface="微软雅黑" panose="020B0503020204020204" pitchFamily="34" charset="-122"/>
              <a:sym typeface="黑体" panose="02010600030101010101" pitchFamily="49" charset="-122"/>
            </a:endParaRPr>
          </a:p>
        </p:txBody>
      </p:sp>
      <p:sp>
        <p:nvSpPr>
          <p:cNvPr id="8" name="标题 1"/>
          <p:cNvSpPr txBox="1">
            <a:spLocks/>
          </p:cNvSpPr>
          <p:nvPr/>
        </p:nvSpPr>
        <p:spPr>
          <a:xfrm>
            <a:off x="1071563" y="71438"/>
            <a:ext cx="5738812" cy="714375"/>
          </a:xfrm>
        </p:spPr>
        <p:txBody>
          <a:bodyPr wrap="square" lIns="0" tIns="45720" rIns="0" bIns="4572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0030101010101" pitchFamily="49" charset="-122"/>
                <a:ea typeface="+mj-ea"/>
                <a:cs typeface="+mj-cs"/>
                <a:sym typeface="Arial" panose="020B0604020202020204" pitchFamily="34" charset="0"/>
              </a:rPr>
              <a:t>1.2 </a:t>
            </a:r>
            <a:r>
              <a:rPr kumimoji="0" lang="en-US" altLang="zh-CN" sz="4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行楷" panose="02010800040101010101" pitchFamily="2" charset="-122"/>
                <a:ea typeface="华文行楷" panose="02010800040101010101" pitchFamily="2" charset="-122"/>
                <a:cs typeface="+mj-cs"/>
                <a:sym typeface="Arial" panose="020B0604020202020204" pitchFamily="34" charset="0"/>
              </a:rPr>
              <a:t>医师注册账户并</a:t>
            </a:r>
            <a:r>
              <a:rPr kumimoji="0" lang="zh-CN" alt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行楷" panose="02010800040101010101" pitchFamily="2" charset="-122"/>
                <a:ea typeface="华文行楷" panose="02010800040101010101" pitchFamily="2" charset="-122"/>
                <a:cs typeface="+mj-cs"/>
                <a:sym typeface="Arial" panose="020B0604020202020204" pitchFamily="34" charset="0"/>
              </a:rPr>
              <a:t>登录</a:t>
            </a:r>
            <a:endParaRPr kumimoji="0" lang="en-US" altLang="zh-CN" sz="4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华文行楷" panose="02010800040101010101" pitchFamily="2" charset="-122"/>
              <a:ea typeface="华文行楷" panose="02010800040101010101" pitchFamily="2" charset="-122"/>
              <a:cs typeface="+mj-cs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文本框 1"/>
          <p:cNvSpPr txBox="1"/>
          <p:nvPr/>
        </p:nvSpPr>
        <p:spPr>
          <a:xfrm>
            <a:off x="285750" y="857250"/>
            <a:ext cx="7929563" cy="12001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marL="457200" lvl="0" indent="-457200" eaLnBrk="0" hangingPunct="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l"/>
            </a:pPr>
            <a:r>
              <a:rPr lang="en-US" altLang="en-US" sz="2400" b="0" dirty="0"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0030101010101" pitchFamily="49" charset="-122"/>
              </a:rPr>
              <a:t>用户名和密码是您登录系统的重要凭证，请牢记。</a:t>
            </a:r>
          </a:p>
          <a:p>
            <a:pPr marL="457200" lvl="0" indent="-457200" eaLnBrk="0" hangingPunct="0">
              <a:lnSpc>
                <a:spcPct val="150000"/>
              </a:lnSpc>
              <a:buClr>
                <a:schemeClr val="accent1"/>
              </a:buClr>
            </a:pPr>
            <a:r>
              <a:rPr lang="en-US" altLang="en-US" sz="2400" b="0" dirty="0"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0030101010101" pitchFamily="49" charset="-122"/>
              </a:rPr>
              <a:t>    （</a:t>
            </a:r>
            <a:r>
              <a:rPr lang="en-US" altLang="en-US" sz="2400" b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0030101010101" pitchFamily="49" charset="-122"/>
              </a:rPr>
              <a:t>建议拍照记录！</a:t>
            </a:r>
            <a:r>
              <a:rPr lang="en-US" altLang="en-US" sz="2400" b="0" dirty="0"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0030101010101" pitchFamily="49" charset="-122"/>
              </a:rPr>
              <a:t>）</a:t>
            </a:r>
          </a:p>
        </p:txBody>
      </p:sp>
      <p:pic>
        <p:nvPicPr>
          <p:cNvPr id="65538" name="Picture 2" descr="C:\Documents and Settings\Administrator\桌面\图片1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2000240"/>
            <a:ext cx="7572428" cy="4567137"/>
          </a:xfrm>
          <a:prstGeom prst="rect">
            <a:avLst/>
          </a:prstGeom>
          <a:noFill/>
        </p:spPr>
      </p:pic>
      <p:sp>
        <p:nvSpPr>
          <p:cNvPr id="4" name="标题 1"/>
          <p:cNvSpPr txBox="1">
            <a:spLocks/>
          </p:cNvSpPr>
          <p:nvPr/>
        </p:nvSpPr>
        <p:spPr>
          <a:xfrm>
            <a:off x="1000100" y="142852"/>
            <a:ext cx="5738812" cy="714375"/>
          </a:xfrm>
        </p:spPr>
        <p:txBody>
          <a:bodyPr wrap="square" lIns="0" tIns="45720" rIns="0" bIns="4572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0030101010101" pitchFamily="49" charset="-122"/>
                <a:ea typeface="+mj-ea"/>
                <a:cs typeface="+mj-cs"/>
                <a:sym typeface="Arial" panose="020B0604020202020204" pitchFamily="34" charset="0"/>
              </a:rPr>
              <a:t>1.2 </a:t>
            </a:r>
            <a:r>
              <a:rPr kumimoji="0" lang="en-US" altLang="zh-CN" sz="4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行楷" panose="02010800040101010101" pitchFamily="2" charset="-122"/>
                <a:ea typeface="华文行楷" panose="02010800040101010101" pitchFamily="2" charset="-122"/>
                <a:cs typeface="+mj-cs"/>
                <a:sym typeface="Arial" panose="020B0604020202020204" pitchFamily="34" charset="0"/>
              </a:rPr>
              <a:t>医师注册账户并</a:t>
            </a:r>
            <a:r>
              <a:rPr kumimoji="0" lang="zh-CN" alt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行楷" panose="02010800040101010101" pitchFamily="2" charset="-122"/>
                <a:ea typeface="华文行楷" panose="02010800040101010101" pitchFamily="2" charset="-122"/>
                <a:cs typeface="+mj-cs"/>
                <a:sym typeface="Arial" panose="020B0604020202020204" pitchFamily="34" charset="0"/>
              </a:rPr>
              <a:t>登录</a:t>
            </a:r>
            <a:endParaRPr kumimoji="0" lang="en-US" altLang="zh-CN" sz="4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华文行楷" panose="02010800040101010101" pitchFamily="2" charset="-122"/>
              <a:ea typeface="华文行楷" panose="02010800040101010101" pitchFamily="2" charset="-122"/>
              <a:cs typeface="+mj-cs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内容占位符 2"/>
          <p:cNvSpPr>
            <a:spLocks noGrp="1" noChangeArrowheads="1"/>
          </p:cNvSpPr>
          <p:nvPr>
            <p:ph/>
          </p:nvPr>
        </p:nvSpPr>
        <p:spPr>
          <a:xfrm>
            <a:off x="357188" y="714375"/>
            <a:ext cx="7910513" cy="5249863"/>
          </a:xfrm>
        </p:spPr>
        <p:txBody>
          <a:bodyPr vert="horz" wrap="square" lIns="91440" tIns="45720" rIns="91440" bIns="45720" numCol="1" anchor="t" anchorCtr="0" compatLnSpc="1"/>
          <a:lstStyle/>
          <a:p>
            <a:pPr marL="457200" marR="0" lvl="0" indent="-457200" algn="l" defTabSz="914400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anose="05000000000000000000" pitchFamily="2" charset="2"/>
              <a:buChar char="l"/>
              <a:defRPr/>
            </a:pPr>
            <a:r>
              <a:rPr kumimoji="0" lang="zh-CN" altLang="en-US" sz="2400" b="0" i="0" u="none" strike="noStrike" kern="1200" cap="none" spc="0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用户登录并验证到资格或执业信息后，需验证您的手机号，如下图所示：   </a:t>
            </a:r>
            <a:endParaRPr kumimoji="0" lang="zh-CN" altLang="en-US" sz="2400" b="0" i="0" u="none" strike="noStrike" kern="1200" cap="none" spc="0" normalizeH="0" baseline="0" noProof="1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黑体" panose="02010600030101010101" pitchFamily="49" charset="-122"/>
            </a:endParaRPr>
          </a:p>
        </p:txBody>
      </p:sp>
      <p:sp>
        <p:nvSpPr>
          <p:cNvPr id="82946" name="标题 1"/>
          <p:cNvSpPr>
            <a:spLocks noGrp="1"/>
          </p:cNvSpPr>
          <p:nvPr/>
        </p:nvSpPr>
        <p:spPr>
          <a:xfrm>
            <a:off x="214313" y="214313"/>
            <a:ext cx="4643437" cy="931862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 indent="0" algn="ctr"/>
            <a:r>
              <a:rPr lang="en-US" altLang="zh-CN" sz="3600" dirty="0">
                <a:solidFill>
                  <a:srgbClr val="000000"/>
                </a:solidFill>
                <a:latin typeface="黑体" panose="02010600030101010101" pitchFamily="49" charset="-122"/>
                <a:ea typeface="华文细黑" panose="02010600040101010101" pitchFamily="2" charset="-122"/>
                <a:sym typeface="Arial" panose="020B0604020202020204" pitchFamily="34" charset="0"/>
              </a:rPr>
              <a:t>1.3 </a:t>
            </a:r>
            <a:r>
              <a:rPr lang="zh-CN" altLang="en-US" sz="4000" b="0" dirty="0">
                <a:solidFill>
                  <a:srgbClr val="000000"/>
                </a:solidFill>
                <a:latin typeface="华文行楷" panose="02010800040101010101" pitchFamily="2" charset="-122"/>
                <a:ea typeface="华文行楷" panose="02010800040101010101" pitchFamily="2" charset="-122"/>
                <a:sym typeface="Arial" panose="020B0604020202020204" pitchFamily="34" charset="0"/>
              </a:rPr>
              <a:t>激活账户</a:t>
            </a:r>
          </a:p>
          <a:p>
            <a:pPr lvl="0" indent="0" algn="ctr"/>
            <a:endParaRPr lang="en-US" altLang="zh-CN" sz="3600" dirty="0">
              <a:solidFill>
                <a:srgbClr val="000000"/>
              </a:solidFill>
              <a:latin typeface="黑体" panose="02010600030101010101" pitchFamily="49" charset="-122"/>
              <a:ea typeface="华文细黑" panose="02010600040101010101" pitchFamily="2" charset="-122"/>
              <a:sym typeface="华文细黑" panose="0201060004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10" y="1928802"/>
            <a:ext cx="7143800" cy="4572032"/>
          </a:xfrm>
          <a:prstGeom prst="rect">
            <a:avLst/>
          </a:prstGeom>
        </p:spPr>
      </p:pic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5、12、14、15、16、18、25"/>
  <p:tag name="KSO_WM_TEMPLATE_CATEGORY" val="custom"/>
  <p:tag name="KSO_WM_TEMPLATE_INDEX" val="114"/>
  <p:tag name="KSO_WM_SLIDE_ID" val="custom158_1"/>
  <p:tag name="KSO_WM_SLIDE_INDEX" val="1"/>
  <p:tag name="KSO_WM_SLIDE_ITEM_CNT" val="2"/>
  <p:tag name="KSO_WM_SLIDE_LAYOUT" val="a_b"/>
  <p:tag name="KSO_WM_SLIDE_LAYOUT_CNT" val="1_1"/>
  <p:tag name="KSO_WM_SLIDE_TYPE" val="title"/>
  <p:tag name="KSO_WM_BEAUTIFY_FLAG" val="#wm#"/>
  <p:tag name="KSO_WM_TAG_VERSION" val="1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1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1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1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1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14"/>
</p:tagLst>
</file>

<file path=ppt/theme/theme1.xml><?xml version="1.0" encoding="utf-8"?>
<a:theme xmlns:a="http://schemas.openxmlformats.org/drawingml/2006/main" name="演示设计">
  <a:themeElements>
    <a:clrScheme name="演示设计 7">
      <a:dk1>
        <a:srgbClr val="000000"/>
      </a:dk1>
      <a:lt1>
        <a:srgbClr val="FFFFFF"/>
      </a:lt1>
      <a:dk2>
        <a:srgbClr val="000000"/>
      </a:dk2>
      <a:lt2>
        <a:srgbClr val="C0C0C0"/>
      </a:lt2>
      <a:accent1>
        <a:srgbClr val="5B8CC1"/>
      </a:accent1>
      <a:accent2>
        <a:srgbClr val="2A5682"/>
      </a:accent2>
      <a:accent3>
        <a:srgbClr val="FFFFFF"/>
      </a:accent3>
      <a:accent4>
        <a:srgbClr val="000000"/>
      </a:accent4>
      <a:accent5>
        <a:srgbClr val="B5C5DD"/>
      </a:accent5>
      <a:accent6>
        <a:srgbClr val="254D75"/>
      </a:accent6>
      <a:hlink>
        <a:srgbClr val="002850"/>
      </a:hlink>
      <a:folHlink>
        <a:srgbClr val="66B2FE"/>
      </a:folHlink>
    </a:clrScheme>
    <a:fontScheme name="演示设计">
      <a:majorFont>
        <a:latin typeface="Arial"/>
        <a:ea typeface="黑体"/>
        <a:cs typeface=""/>
      </a:majorFont>
      <a:minorFont>
        <a:latin typeface="Arial"/>
        <a:ea typeface="华文细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CCFFCC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rtlCol="0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sz="1800" b="1" i="0" u="none" strike="noStrike" cap="none" normalizeH="0" baseline="0" dirty="0" smtClean="0">
            <a:ln>
              <a:noFill/>
            </a:ln>
            <a:solidFill>
              <a:srgbClr val="FFFFFF"/>
            </a:solidFill>
            <a:effectLst/>
            <a:latin typeface="Arial" panose="020B0604020202020204" pitchFamily="34" charset="0"/>
            <a:ea typeface="华文细黑" panose="0201060004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FFCC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华文细黑" panose="02010600040101010101" pitchFamily="2" charset="-122"/>
          </a:defRPr>
        </a:defPPr>
      </a:lstStyle>
    </a:lnDef>
  </a:objectDefaults>
  <a:extraClrSchemeLst>
    <a:extraClrScheme>
      <a:clrScheme name="演示设计 1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DFE0BE"/>
        </a:accent1>
        <a:accent2>
          <a:srgbClr val="D1D46B"/>
        </a:accent2>
        <a:accent3>
          <a:srgbClr val="FFFFFF"/>
        </a:accent3>
        <a:accent4>
          <a:srgbClr val="000000"/>
        </a:accent4>
        <a:accent5>
          <a:srgbClr val="ECEDDB"/>
        </a:accent5>
        <a:accent6>
          <a:srgbClr val="BDC060"/>
        </a:accent6>
        <a:hlink>
          <a:srgbClr val="3A3B11"/>
        </a:hlink>
        <a:folHlink>
          <a:srgbClr val="EAEBB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演示设计 2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FF0517"/>
        </a:accent1>
        <a:accent2>
          <a:srgbClr val="BC000D"/>
        </a:accent2>
        <a:accent3>
          <a:srgbClr val="FFFFFF"/>
        </a:accent3>
        <a:accent4>
          <a:srgbClr val="000000"/>
        </a:accent4>
        <a:accent5>
          <a:srgbClr val="FFAAAB"/>
        </a:accent5>
        <a:accent6>
          <a:srgbClr val="AA000B"/>
        </a:accent6>
        <a:hlink>
          <a:srgbClr val="3A0004"/>
        </a:hlink>
        <a:folHlink>
          <a:srgbClr val="FF757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演示设计 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BF59B8"/>
        </a:accent1>
        <a:accent2>
          <a:srgbClr val="884183"/>
        </a:accent2>
        <a:accent3>
          <a:srgbClr val="FFFFFF"/>
        </a:accent3>
        <a:accent4>
          <a:srgbClr val="000000"/>
        </a:accent4>
        <a:accent5>
          <a:srgbClr val="DCB5D8"/>
        </a:accent5>
        <a:accent6>
          <a:srgbClr val="7B3A76"/>
        </a:accent6>
        <a:hlink>
          <a:srgbClr val="371535"/>
        </a:hlink>
        <a:folHlink>
          <a:srgbClr val="D99FD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演示设计 4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B2B2B2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555555"/>
        </a:accent6>
        <a:hlink>
          <a:srgbClr val="1C1C1C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演示设计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00"/>
        </a:accent1>
        <a:accent2>
          <a:srgbClr val="FF8A15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E77D12"/>
        </a:accent6>
        <a:hlink>
          <a:srgbClr val="463900"/>
        </a:hlink>
        <a:folHlink>
          <a:srgbClr val="FFF0A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演示设计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9021"/>
        </a:accent1>
        <a:accent2>
          <a:srgbClr val="DA5800"/>
        </a:accent2>
        <a:accent3>
          <a:srgbClr val="FFFFFF"/>
        </a:accent3>
        <a:accent4>
          <a:srgbClr val="000000"/>
        </a:accent4>
        <a:accent5>
          <a:srgbClr val="FFC6AB"/>
        </a:accent5>
        <a:accent6>
          <a:srgbClr val="C54F00"/>
        </a:accent6>
        <a:hlink>
          <a:srgbClr val="963D00"/>
        </a:hlink>
        <a:folHlink>
          <a:srgbClr val="FFC78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演示设计 7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5B8CC1"/>
        </a:accent1>
        <a:accent2>
          <a:srgbClr val="2A5682"/>
        </a:accent2>
        <a:accent3>
          <a:srgbClr val="FFFFFF"/>
        </a:accent3>
        <a:accent4>
          <a:srgbClr val="000000"/>
        </a:accent4>
        <a:accent5>
          <a:srgbClr val="B5C5DD"/>
        </a:accent5>
        <a:accent6>
          <a:srgbClr val="254D75"/>
        </a:accent6>
        <a:hlink>
          <a:srgbClr val="002850"/>
        </a:hlink>
        <a:folHlink>
          <a:srgbClr val="66B2F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演示设计 8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6FC01E"/>
        </a:accent1>
        <a:accent2>
          <a:srgbClr val="4F7913"/>
        </a:accent2>
        <a:accent3>
          <a:srgbClr val="FFFFFF"/>
        </a:accent3>
        <a:accent4>
          <a:srgbClr val="000000"/>
        </a:accent4>
        <a:accent5>
          <a:srgbClr val="BBDCAB"/>
        </a:accent5>
        <a:accent6>
          <a:srgbClr val="476D10"/>
        </a:accent6>
        <a:hlink>
          <a:srgbClr val="26420A"/>
        </a:hlink>
        <a:folHlink>
          <a:srgbClr val="ADE97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6_主题2">
  <a:themeElements>
    <a:clrScheme name="6_主题2 1">
      <a:dk1>
        <a:srgbClr val="000000"/>
      </a:dk1>
      <a:lt1>
        <a:srgbClr val="FFFFFF"/>
      </a:lt1>
      <a:dk2>
        <a:srgbClr val="004074"/>
      </a:dk2>
      <a:lt2>
        <a:srgbClr val="737373"/>
      </a:lt2>
      <a:accent1>
        <a:srgbClr val="2A79D0"/>
      </a:accent1>
      <a:accent2>
        <a:srgbClr val="919191"/>
      </a:accent2>
      <a:accent3>
        <a:srgbClr val="FFFFFF"/>
      </a:accent3>
      <a:accent4>
        <a:srgbClr val="000000"/>
      </a:accent4>
      <a:accent5>
        <a:srgbClr val="ACBEE4"/>
      </a:accent5>
      <a:accent6>
        <a:srgbClr val="838383"/>
      </a:accent6>
      <a:hlink>
        <a:srgbClr val="AEAFAE"/>
      </a:hlink>
      <a:folHlink>
        <a:srgbClr val="C9C9C9"/>
      </a:folHlink>
    </a:clrScheme>
    <a:fontScheme name="6_主题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FFCC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华文细黑" panose="0201060004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FFCC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华文细黑" panose="02010600040101010101" pitchFamily="2" charset="-122"/>
          </a:defRPr>
        </a:defPPr>
      </a:lstStyle>
    </a:lnDef>
  </a:objectDefaults>
  <a:extraClrSchemeLst>
    <a:extraClrScheme>
      <a:clrScheme name="6_主题2 1">
        <a:dk1>
          <a:srgbClr val="000000"/>
        </a:dk1>
        <a:lt1>
          <a:srgbClr val="FFFFFF"/>
        </a:lt1>
        <a:dk2>
          <a:srgbClr val="004074"/>
        </a:dk2>
        <a:lt2>
          <a:srgbClr val="737373"/>
        </a:lt2>
        <a:accent1>
          <a:srgbClr val="2A79D0"/>
        </a:accent1>
        <a:accent2>
          <a:srgbClr val="919191"/>
        </a:accent2>
        <a:accent3>
          <a:srgbClr val="FFFFFF"/>
        </a:accent3>
        <a:accent4>
          <a:srgbClr val="000000"/>
        </a:accent4>
        <a:accent5>
          <a:srgbClr val="ACBEE4"/>
        </a:accent5>
        <a:accent6>
          <a:srgbClr val="838383"/>
        </a:accent6>
        <a:hlink>
          <a:srgbClr val="AEAFAE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主题2 2">
        <a:dk1>
          <a:srgbClr val="000000"/>
        </a:dk1>
        <a:lt1>
          <a:srgbClr val="FFFFFF"/>
        </a:lt1>
        <a:dk2>
          <a:srgbClr val="38520E"/>
        </a:dk2>
        <a:lt2>
          <a:srgbClr val="737373"/>
        </a:lt2>
        <a:accent1>
          <a:srgbClr val="6B9B1A"/>
        </a:accent1>
        <a:accent2>
          <a:srgbClr val="919191"/>
        </a:accent2>
        <a:accent3>
          <a:srgbClr val="FFFFFF"/>
        </a:accent3>
        <a:accent4>
          <a:srgbClr val="000000"/>
        </a:accent4>
        <a:accent5>
          <a:srgbClr val="BACBAB"/>
        </a:accent5>
        <a:accent6>
          <a:srgbClr val="838383"/>
        </a:accent6>
        <a:hlink>
          <a:srgbClr val="AEAEAE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主题2 3">
        <a:dk1>
          <a:srgbClr val="000000"/>
        </a:dk1>
        <a:lt1>
          <a:srgbClr val="FFFFFF"/>
        </a:lt1>
        <a:dk2>
          <a:srgbClr val="E24203"/>
        </a:dk2>
        <a:lt2>
          <a:srgbClr val="737373"/>
        </a:lt2>
        <a:accent1>
          <a:srgbClr val="FEA501"/>
        </a:accent1>
        <a:accent2>
          <a:srgbClr val="919191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838383"/>
        </a:accent6>
        <a:hlink>
          <a:srgbClr val="AEAEAE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主题2 4">
        <a:dk1>
          <a:srgbClr val="000000"/>
        </a:dk1>
        <a:lt1>
          <a:srgbClr val="FFFFFF"/>
        </a:lt1>
        <a:dk2>
          <a:srgbClr val="A80404"/>
        </a:dk2>
        <a:lt2>
          <a:srgbClr val="737373"/>
        </a:lt2>
        <a:accent1>
          <a:srgbClr val="D03737"/>
        </a:accent1>
        <a:accent2>
          <a:srgbClr val="919191"/>
        </a:accent2>
        <a:accent3>
          <a:srgbClr val="FFFFFF"/>
        </a:accent3>
        <a:accent4>
          <a:srgbClr val="000000"/>
        </a:accent4>
        <a:accent5>
          <a:srgbClr val="E4AEAE"/>
        </a:accent5>
        <a:accent6>
          <a:srgbClr val="838383"/>
        </a:accent6>
        <a:hlink>
          <a:srgbClr val="AEAEAE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主题2 5">
        <a:dk1>
          <a:srgbClr val="000000"/>
        </a:dk1>
        <a:lt1>
          <a:srgbClr val="FFFFFF"/>
        </a:lt1>
        <a:dk2>
          <a:srgbClr val="5F4B3B"/>
        </a:dk2>
        <a:lt2>
          <a:srgbClr val="737373"/>
        </a:lt2>
        <a:accent1>
          <a:srgbClr val="C8A058"/>
        </a:accent1>
        <a:accent2>
          <a:srgbClr val="919191"/>
        </a:accent2>
        <a:accent3>
          <a:srgbClr val="FFFFFF"/>
        </a:accent3>
        <a:accent4>
          <a:srgbClr val="000000"/>
        </a:accent4>
        <a:accent5>
          <a:srgbClr val="E0CDB4"/>
        </a:accent5>
        <a:accent6>
          <a:srgbClr val="838383"/>
        </a:accent6>
        <a:hlink>
          <a:srgbClr val="AEAFAE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主题2 6">
        <a:dk1>
          <a:srgbClr val="737373"/>
        </a:dk1>
        <a:lt1>
          <a:srgbClr val="FFFFFF"/>
        </a:lt1>
        <a:dk2>
          <a:srgbClr val="000000"/>
        </a:dk2>
        <a:lt2>
          <a:srgbClr val="004074"/>
        </a:lt2>
        <a:accent1>
          <a:srgbClr val="2A79D0"/>
        </a:accent1>
        <a:accent2>
          <a:srgbClr val="919191"/>
        </a:accent2>
        <a:accent3>
          <a:srgbClr val="AAAAAA"/>
        </a:accent3>
        <a:accent4>
          <a:srgbClr val="DADADA"/>
        </a:accent4>
        <a:accent5>
          <a:srgbClr val="ACBEE4"/>
        </a:accent5>
        <a:accent6>
          <a:srgbClr val="838383"/>
        </a:accent6>
        <a:hlink>
          <a:srgbClr val="AEAEAE"/>
        </a:hlink>
        <a:folHlink>
          <a:srgbClr val="C9C9C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主题2 7">
        <a:dk1>
          <a:srgbClr val="737373"/>
        </a:dk1>
        <a:lt1>
          <a:srgbClr val="FFFFFF"/>
        </a:lt1>
        <a:dk2>
          <a:srgbClr val="000000"/>
        </a:dk2>
        <a:lt2>
          <a:srgbClr val="38520E"/>
        </a:lt2>
        <a:accent1>
          <a:srgbClr val="6B9B1A"/>
        </a:accent1>
        <a:accent2>
          <a:srgbClr val="919191"/>
        </a:accent2>
        <a:accent3>
          <a:srgbClr val="AAAAAA"/>
        </a:accent3>
        <a:accent4>
          <a:srgbClr val="DADADA"/>
        </a:accent4>
        <a:accent5>
          <a:srgbClr val="BACBAB"/>
        </a:accent5>
        <a:accent6>
          <a:srgbClr val="838383"/>
        </a:accent6>
        <a:hlink>
          <a:srgbClr val="AEAEAE"/>
        </a:hlink>
        <a:folHlink>
          <a:srgbClr val="C9C9C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主题2 8">
        <a:dk1>
          <a:srgbClr val="737373"/>
        </a:dk1>
        <a:lt1>
          <a:srgbClr val="FFFFFF"/>
        </a:lt1>
        <a:dk2>
          <a:srgbClr val="000000"/>
        </a:dk2>
        <a:lt2>
          <a:srgbClr val="E24203"/>
        </a:lt2>
        <a:accent1>
          <a:srgbClr val="FEA501"/>
        </a:accent1>
        <a:accent2>
          <a:srgbClr val="919191"/>
        </a:accent2>
        <a:accent3>
          <a:srgbClr val="AAAAAA"/>
        </a:accent3>
        <a:accent4>
          <a:srgbClr val="DADADA"/>
        </a:accent4>
        <a:accent5>
          <a:srgbClr val="FECFAA"/>
        </a:accent5>
        <a:accent6>
          <a:srgbClr val="838383"/>
        </a:accent6>
        <a:hlink>
          <a:srgbClr val="AEAEAE"/>
        </a:hlink>
        <a:folHlink>
          <a:srgbClr val="C9C9C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主题2 9">
        <a:dk1>
          <a:srgbClr val="737373"/>
        </a:dk1>
        <a:lt1>
          <a:srgbClr val="FFFFFF"/>
        </a:lt1>
        <a:dk2>
          <a:srgbClr val="000000"/>
        </a:dk2>
        <a:lt2>
          <a:srgbClr val="A80404"/>
        </a:lt2>
        <a:accent1>
          <a:srgbClr val="D03737"/>
        </a:accent1>
        <a:accent2>
          <a:srgbClr val="919191"/>
        </a:accent2>
        <a:accent3>
          <a:srgbClr val="AAAAAA"/>
        </a:accent3>
        <a:accent4>
          <a:srgbClr val="DADADA"/>
        </a:accent4>
        <a:accent5>
          <a:srgbClr val="E4AEAE"/>
        </a:accent5>
        <a:accent6>
          <a:srgbClr val="838383"/>
        </a:accent6>
        <a:hlink>
          <a:srgbClr val="AEAEAE"/>
        </a:hlink>
        <a:folHlink>
          <a:srgbClr val="C9C9C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主题2 10">
        <a:dk1>
          <a:srgbClr val="737373"/>
        </a:dk1>
        <a:lt1>
          <a:srgbClr val="FFFFFF"/>
        </a:lt1>
        <a:dk2>
          <a:srgbClr val="000000"/>
        </a:dk2>
        <a:lt2>
          <a:srgbClr val="5F4B3B"/>
        </a:lt2>
        <a:accent1>
          <a:srgbClr val="C8A058"/>
        </a:accent1>
        <a:accent2>
          <a:srgbClr val="919191"/>
        </a:accent2>
        <a:accent3>
          <a:srgbClr val="AAAAAA"/>
        </a:accent3>
        <a:accent4>
          <a:srgbClr val="DADADA"/>
        </a:accent4>
        <a:accent5>
          <a:srgbClr val="E0CDB4"/>
        </a:accent5>
        <a:accent6>
          <a:srgbClr val="838383"/>
        </a:accent6>
        <a:hlink>
          <a:srgbClr val="AEAEAE"/>
        </a:hlink>
        <a:folHlink>
          <a:srgbClr val="C9C9C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7_主题2">
  <a:themeElements>
    <a:clrScheme name="7_主题2 1">
      <a:dk1>
        <a:srgbClr val="000000"/>
      </a:dk1>
      <a:lt1>
        <a:srgbClr val="FFFFFF"/>
      </a:lt1>
      <a:dk2>
        <a:srgbClr val="004074"/>
      </a:dk2>
      <a:lt2>
        <a:srgbClr val="737373"/>
      </a:lt2>
      <a:accent1>
        <a:srgbClr val="2A79D0"/>
      </a:accent1>
      <a:accent2>
        <a:srgbClr val="919191"/>
      </a:accent2>
      <a:accent3>
        <a:srgbClr val="FFFFFF"/>
      </a:accent3>
      <a:accent4>
        <a:srgbClr val="000000"/>
      </a:accent4>
      <a:accent5>
        <a:srgbClr val="ACBEE4"/>
      </a:accent5>
      <a:accent6>
        <a:srgbClr val="838383"/>
      </a:accent6>
      <a:hlink>
        <a:srgbClr val="AEAFAE"/>
      </a:hlink>
      <a:folHlink>
        <a:srgbClr val="C9C9C9"/>
      </a:folHlink>
    </a:clrScheme>
    <a:fontScheme name="7_主题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FFCC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华文细黑" panose="0201060004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FFCC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华文细黑" panose="02010600040101010101" pitchFamily="2" charset="-122"/>
          </a:defRPr>
        </a:defPPr>
      </a:lstStyle>
    </a:lnDef>
  </a:objectDefaults>
  <a:extraClrSchemeLst>
    <a:extraClrScheme>
      <a:clrScheme name="7_主题2 1">
        <a:dk1>
          <a:srgbClr val="000000"/>
        </a:dk1>
        <a:lt1>
          <a:srgbClr val="FFFFFF"/>
        </a:lt1>
        <a:dk2>
          <a:srgbClr val="004074"/>
        </a:dk2>
        <a:lt2>
          <a:srgbClr val="737373"/>
        </a:lt2>
        <a:accent1>
          <a:srgbClr val="2A79D0"/>
        </a:accent1>
        <a:accent2>
          <a:srgbClr val="919191"/>
        </a:accent2>
        <a:accent3>
          <a:srgbClr val="FFFFFF"/>
        </a:accent3>
        <a:accent4>
          <a:srgbClr val="000000"/>
        </a:accent4>
        <a:accent5>
          <a:srgbClr val="ACBEE4"/>
        </a:accent5>
        <a:accent6>
          <a:srgbClr val="838383"/>
        </a:accent6>
        <a:hlink>
          <a:srgbClr val="AEAFAE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主题2 2">
        <a:dk1>
          <a:srgbClr val="000000"/>
        </a:dk1>
        <a:lt1>
          <a:srgbClr val="FFFFFF"/>
        </a:lt1>
        <a:dk2>
          <a:srgbClr val="38520E"/>
        </a:dk2>
        <a:lt2>
          <a:srgbClr val="737373"/>
        </a:lt2>
        <a:accent1>
          <a:srgbClr val="6B9B1A"/>
        </a:accent1>
        <a:accent2>
          <a:srgbClr val="919191"/>
        </a:accent2>
        <a:accent3>
          <a:srgbClr val="FFFFFF"/>
        </a:accent3>
        <a:accent4>
          <a:srgbClr val="000000"/>
        </a:accent4>
        <a:accent5>
          <a:srgbClr val="BACBAB"/>
        </a:accent5>
        <a:accent6>
          <a:srgbClr val="838383"/>
        </a:accent6>
        <a:hlink>
          <a:srgbClr val="AEAEAE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主题2 3">
        <a:dk1>
          <a:srgbClr val="000000"/>
        </a:dk1>
        <a:lt1>
          <a:srgbClr val="FFFFFF"/>
        </a:lt1>
        <a:dk2>
          <a:srgbClr val="E24203"/>
        </a:dk2>
        <a:lt2>
          <a:srgbClr val="737373"/>
        </a:lt2>
        <a:accent1>
          <a:srgbClr val="FEA501"/>
        </a:accent1>
        <a:accent2>
          <a:srgbClr val="919191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838383"/>
        </a:accent6>
        <a:hlink>
          <a:srgbClr val="AEAEAE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主题2 4">
        <a:dk1>
          <a:srgbClr val="000000"/>
        </a:dk1>
        <a:lt1>
          <a:srgbClr val="FFFFFF"/>
        </a:lt1>
        <a:dk2>
          <a:srgbClr val="A80404"/>
        </a:dk2>
        <a:lt2>
          <a:srgbClr val="737373"/>
        </a:lt2>
        <a:accent1>
          <a:srgbClr val="D03737"/>
        </a:accent1>
        <a:accent2>
          <a:srgbClr val="919191"/>
        </a:accent2>
        <a:accent3>
          <a:srgbClr val="FFFFFF"/>
        </a:accent3>
        <a:accent4>
          <a:srgbClr val="000000"/>
        </a:accent4>
        <a:accent5>
          <a:srgbClr val="E4AEAE"/>
        </a:accent5>
        <a:accent6>
          <a:srgbClr val="838383"/>
        </a:accent6>
        <a:hlink>
          <a:srgbClr val="AEAEAE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主题2 5">
        <a:dk1>
          <a:srgbClr val="000000"/>
        </a:dk1>
        <a:lt1>
          <a:srgbClr val="FFFFFF"/>
        </a:lt1>
        <a:dk2>
          <a:srgbClr val="5F4B3B"/>
        </a:dk2>
        <a:lt2>
          <a:srgbClr val="737373"/>
        </a:lt2>
        <a:accent1>
          <a:srgbClr val="C8A058"/>
        </a:accent1>
        <a:accent2>
          <a:srgbClr val="919191"/>
        </a:accent2>
        <a:accent3>
          <a:srgbClr val="FFFFFF"/>
        </a:accent3>
        <a:accent4>
          <a:srgbClr val="000000"/>
        </a:accent4>
        <a:accent5>
          <a:srgbClr val="E0CDB4"/>
        </a:accent5>
        <a:accent6>
          <a:srgbClr val="838383"/>
        </a:accent6>
        <a:hlink>
          <a:srgbClr val="AEAFAE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主题2 6">
        <a:dk1>
          <a:srgbClr val="737373"/>
        </a:dk1>
        <a:lt1>
          <a:srgbClr val="FFFFFF"/>
        </a:lt1>
        <a:dk2>
          <a:srgbClr val="000000"/>
        </a:dk2>
        <a:lt2>
          <a:srgbClr val="004074"/>
        </a:lt2>
        <a:accent1>
          <a:srgbClr val="2A79D0"/>
        </a:accent1>
        <a:accent2>
          <a:srgbClr val="919191"/>
        </a:accent2>
        <a:accent3>
          <a:srgbClr val="AAAAAA"/>
        </a:accent3>
        <a:accent4>
          <a:srgbClr val="DADADA"/>
        </a:accent4>
        <a:accent5>
          <a:srgbClr val="ACBEE4"/>
        </a:accent5>
        <a:accent6>
          <a:srgbClr val="838383"/>
        </a:accent6>
        <a:hlink>
          <a:srgbClr val="AEAEAE"/>
        </a:hlink>
        <a:folHlink>
          <a:srgbClr val="C9C9C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主题2 7">
        <a:dk1>
          <a:srgbClr val="737373"/>
        </a:dk1>
        <a:lt1>
          <a:srgbClr val="FFFFFF"/>
        </a:lt1>
        <a:dk2>
          <a:srgbClr val="000000"/>
        </a:dk2>
        <a:lt2>
          <a:srgbClr val="38520E"/>
        </a:lt2>
        <a:accent1>
          <a:srgbClr val="6B9B1A"/>
        </a:accent1>
        <a:accent2>
          <a:srgbClr val="919191"/>
        </a:accent2>
        <a:accent3>
          <a:srgbClr val="AAAAAA"/>
        </a:accent3>
        <a:accent4>
          <a:srgbClr val="DADADA"/>
        </a:accent4>
        <a:accent5>
          <a:srgbClr val="BACBAB"/>
        </a:accent5>
        <a:accent6>
          <a:srgbClr val="838383"/>
        </a:accent6>
        <a:hlink>
          <a:srgbClr val="AEAEAE"/>
        </a:hlink>
        <a:folHlink>
          <a:srgbClr val="C9C9C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主题2 8">
        <a:dk1>
          <a:srgbClr val="737373"/>
        </a:dk1>
        <a:lt1>
          <a:srgbClr val="FFFFFF"/>
        </a:lt1>
        <a:dk2>
          <a:srgbClr val="000000"/>
        </a:dk2>
        <a:lt2>
          <a:srgbClr val="E24203"/>
        </a:lt2>
        <a:accent1>
          <a:srgbClr val="FEA501"/>
        </a:accent1>
        <a:accent2>
          <a:srgbClr val="919191"/>
        </a:accent2>
        <a:accent3>
          <a:srgbClr val="AAAAAA"/>
        </a:accent3>
        <a:accent4>
          <a:srgbClr val="DADADA"/>
        </a:accent4>
        <a:accent5>
          <a:srgbClr val="FECFAA"/>
        </a:accent5>
        <a:accent6>
          <a:srgbClr val="838383"/>
        </a:accent6>
        <a:hlink>
          <a:srgbClr val="AEAEAE"/>
        </a:hlink>
        <a:folHlink>
          <a:srgbClr val="C9C9C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主题2 9">
        <a:dk1>
          <a:srgbClr val="737373"/>
        </a:dk1>
        <a:lt1>
          <a:srgbClr val="FFFFFF"/>
        </a:lt1>
        <a:dk2>
          <a:srgbClr val="000000"/>
        </a:dk2>
        <a:lt2>
          <a:srgbClr val="A80404"/>
        </a:lt2>
        <a:accent1>
          <a:srgbClr val="D03737"/>
        </a:accent1>
        <a:accent2>
          <a:srgbClr val="919191"/>
        </a:accent2>
        <a:accent3>
          <a:srgbClr val="AAAAAA"/>
        </a:accent3>
        <a:accent4>
          <a:srgbClr val="DADADA"/>
        </a:accent4>
        <a:accent5>
          <a:srgbClr val="E4AEAE"/>
        </a:accent5>
        <a:accent6>
          <a:srgbClr val="838383"/>
        </a:accent6>
        <a:hlink>
          <a:srgbClr val="AEAEAE"/>
        </a:hlink>
        <a:folHlink>
          <a:srgbClr val="C9C9C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主题2 10">
        <a:dk1>
          <a:srgbClr val="737373"/>
        </a:dk1>
        <a:lt1>
          <a:srgbClr val="FFFFFF"/>
        </a:lt1>
        <a:dk2>
          <a:srgbClr val="000000"/>
        </a:dk2>
        <a:lt2>
          <a:srgbClr val="5F4B3B"/>
        </a:lt2>
        <a:accent1>
          <a:srgbClr val="C8A058"/>
        </a:accent1>
        <a:accent2>
          <a:srgbClr val="919191"/>
        </a:accent2>
        <a:accent3>
          <a:srgbClr val="AAAAAA"/>
        </a:accent3>
        <a:accent4>
          <a:srgbClr val="DADADA"/>
        </a:accent4>
        <a:accent5>
          <a:srgbClr val="E0CDB4"/>
        </a:accent5>
        <a:accent6>
          <a:srgbClr val="838383"/>
        </a:accent6>
        <a:hlink>
          <a:srgbClr val="AEAEAE"/>
        </a:hlink>
        <a:folHlink>
          <a:srgbClr val="C9C9C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8_主题2">
  <a:themeElements>
    <a:clrScheme name="8_主题2 1">
      <a:dk1>
        <a:srgbClr val="000000"/>
      </a:dk1>
      <a:lt1>
        <a:srgbClr val="FFFFFF"/>
      </a:lt1>
      <a:dk2>
        <a:srgbClr val="004074"/>
      </a:dk2>
      <a:lt2>
        <a:srgbClr val="737373"/>
      </a:lt2>
      <a:accent1>
        <a:srgbClr val="2A79D0"/>
      </a:accent1>
      <a:accent2>
        <a:srgbClr val="919191"/>
      </a:accent2>
      <a:accent3>
        <a:srgbClr val="FFFFFF"/>
      </a:accent3>
      <a:accent4>
        <a:srgbClr val="000000"/>
      </a:accent4>
      <a:accent5>
        <a:srgbClr val="ACBEE4"/>
      </a:accent5>
      <a:accent6>
        <a:srgbClr val="838383"/>
      </a:accent6>
      <a:hlink>
        <a:srgbClr val="AEAFAE"/>
      </a:hlink>
      <a:folHlink>
        <a:srgbClr val="C9C9C9"/>
      </a:folHlink>
    </a:clrScheme>
    <a:fontScheme name="8_主题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FFCC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华文细黑" panose="0201060004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FFCC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华文细黑" panose="02010600040101010101" pitchFamily="2" charset="-122"/>
          </a:defRPr>
        </a:defPPr>
      </a:lstStyle>
    </a:lnDef>
  </a:objectDefaults>
  <a:extraClrSchemeLst>
    <a:extraClrScheme>
      <a:clrScheme name="8_主题2 1">
        <a:dk1>
          <a:srgbClr val="000000"/>
        </a:dk1>
        <a:lt1>
          <a:srgbClr val="FFFFFF"/>
        </a:lt1>
        <a:dk2>
          <a:srgbClr val="004074"/>
        </a:dk2>
        <a:lt2>
          <a:srgbClr val="737373"/>
        </a:lt2>
        <a:accent1>
          <a:srgbClr val="2A79D0"/>
        </a:accent1>
        <a:accent2>
          <a:srgbClr val="919191"/>
        </a:accent2>
        <a:accent3>
          <a:srgbClr val="FFFFFF"/>
        </a:accent3>
        <a:accent4>
          <a:srgbClr val="000000"/>
        </a:accent4>
        <a:accent5>
          <a:srgbClr val="ACBEE4"/>
        </a:accent5>
        <a:accent6>
          <a:srgbClr val="838383"/>
        </a:accent6>
        <a:hlink>
          <a:srgbClr val="AEAFAE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主题2 2">
        <a:dk1>
          <a:srgbClr val="000000"/>
        </a:dk1>
        <a:lt1>
          <a:srgbClr val="FFFFFF"/>
        </a:lt1>
        <a:dk2>
          <a:srgbClr val="38520E"/>
        </a:dk2>
        <a:lt2>
          <a:srgbClr val="737373"/>
        </a:lt2>
        <a:accent1>
          <a:srgbClr val="6B9B1A"/>
        </a:accent1>
        <a:accent2>
          <a:srgbClr val="919191"/>
        </a:accent2>
        <a:accent3>
          <a:srgbClr val="FFFFFF"/>
        </a:accent3>
        <a:accent4>
          <a:srgbClr val="000000"/>
        </a:accent4>
        <a:accent5>
          <a:srgbClr val="BACBAB"/>
        </a:accent5>
        <a:accent6>
          <a:srgbClr val="838383"/>
        </a:accent6>
        <a:hlink>
          <a:srgbClr val="AEAEAE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主题2 3">
        <a:dk1>
          <a:srgbClr val="000000"/>
        </a:dk1>
        <a:lt1>
          <a:srgbClr val="FFFFFF"/>
        </a:lt1>
        <a:dk2>
          <a:srgbClr val="E24203"/>
        </a:dk2>
        <a:lt2>
          <a:srgbClr val="737373"/>
        </a:lt2>
        <a:accent1>
          <a:srgbClr val="FEA501"/>
        </a:accent1>
        <a:accent2>
          <a:srgbClr val="919191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838383"/>
        </a:accent6>
        <a:hlink>
          <a:srgbClr val="AEAEAE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主题2 4">
        <a:dk1>
          <a:srgbClr val="000000"/>
        </a:dk1>
        <a:lt1>
          <a:srgbClr val="FFFFFF"/>
        </a:lt1>
        <a:dk2>
          <a:srgbClr val="A80404"/>
        </a:dk2>
        <a:lt2>
          <a:srgbClr val="737373"/>
        </a:lt2>
        <a:accent1>
          <a:srgbClr val="D03737"/>
        </a:accent1>
        <a:accent2>
          <a:srgbClr val="919191"/>
        </a:accent2>
        <a:accent3>
          <a:srgbClr val="FFFFFF"/>
        </a:accent3>
        <a:accent4>
          <a:srgbClr val="000000"/>
        </a:accent4>
        <a:accent5>
          <a:srgbClr val="E4AEAE"/>
        </a:accent5>
        <a:accent6>
          <a:srgbClr val="838383"/>
        </a:accent6>
        <a:hlink>
          <a:srgbClr val="AEAEAE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主题2 5">
        <a:dk1>
          <a:srgbClr val="000000"/>
        </a:dk1>
        <a:lt1>
          <a:srgbClr val="FFFFFF"/>
        </a:lt1>
        <a:dk2>
          <a:srgbClr val="5F4B3B"/>
        </a:dk2>
        <a:lt2>
          <a:srgbClr val="737373"/>
        </a:lt2>
        <a:accent1>
          <a:srgbClr val="C8A058"/>
        </a:accent1>
        <a:accent2>
          <a:srgbClr val="919191"/>
        </a:accent2>
        <a:accent3>
          <a:srgbClr val="FFFFFF"/>
        </a:accent3>
        <a:accent4>
          <a:srgbClr val="000000"/>
        </a:accent4>
        <a:accent5>
          <a:srgbClr val="E0CDB4"/>
        </a:accent5>
        <a:accent6>
          <a:srgbClr val="838383"/>
        </a:accent6>
        <a:hlink>
          <a:srgbClr val="AEAFAE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主题2 6">
        <a:dk1>
          <a:srgbClr val="737373"/>
        </a:dk1>
        <a:lt1>
          <a:srgbClr val="FFFFFF"/>
        </a:lt1>
        <a:dk2>
          <a:srgbClr val="000000"/>
        </a:dk2>
        <a:lt2>
          <a:srgbClr val="004074"/>
        </a:lt2>
        <a:accent1>
          <a:srgbClr val="2A79D0"/>
        </a:accent1>
        <a:accent2>
          <a:srgbClr val="919191"/>
        </a:accent2>
        <a:accent3>
          <a:srgbClr val="AAAAAA"/>
        </a:accent3>
        <a:accent4>
          <a:srgbClr val="DADADA"/>
        </a:accent4>
        <a:accent5>
          <a:srgbClr val="ACBEE4"/>
        </a:accent5>
        <a:accent6>
          <a:srgbClr val="838383"/>
        </a:accent6>
        <a:hlink>
          <a:srgbClr val="AEAEAE"/>
        </a:hlink>
        <a:folHlink>
          <a:srgbClr val="C9C9C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主题2 7">
        <a:dk1>
          <a:srgbClr val="737373"/>
        </a:dk1>
        <a:lt1>
          <a:srgbClr val="FFFFFF"/>
        </a:lt1>
        <a:dk2>
          <a:srgbClr val="000000"/>
        </a:dk2>
        <a:lt2>
          <a:srgbClr val="38520E"/>
        </a:lt2>
        <a:accent1>
          <a:srgbClr val="6B9B1A"/>
        </a:accent1>
        <a:accent2>
          <a:srgbClr val="919191"/>
        </a:accent2>
        <a:accent3>
          <a:srgbClr val="AAAAAA"/>
        </a:accent3>
        <a:accent4>
          <a:srgbClr val="DADADA"/>
        </a:accent4>
        <a:accent5>
          <a:srgbClr val="BACBAB"/>
        </a:accent5>
        <a:accent6>
          <a:srgbClr val="838383"/>
        </a:accent6>
        <a:hlink>
          <a:srgbClr val="AEAEAE"/>
        </a:hlink>
        <a:folHlink>
          <a:srgbClr val="C9C9C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主题2 8">
        <a:dk1>
          <a:srgbClr val="737373"/>
        </a:dk1>
        <a:lt1>
          <a:srgbClr val="FFFFFF"/>
        </a:lt1>
        <a:dk2>
          <a:srgbClr val="000000"/>
        </a:dk2>
        <a:lt2>
          <a:srgbClr val="E24203"/>
        </a:lt2>
        <a:accent1>
          <a:srgbClr val="FEA501"/>
        </a:accent1>
        <a:accent2>
          <a:srgbClr val="919191"/>
        </a:accent2>
        <a:accent3>
          <a:srgbClr val="AAAAAA"/>
        </a:accent3>
        <a:accent4>
          <a:srgbClr val="DADADA"/>
        </a:accent4>
        <a:accent5>
          <a:srgbClr val="FECFAA"/>
        </a:accent5>
        <a:accent6>
          <a:srgbClr val="838383"/>
        </a:accent6>
        <a:hlink>
          <a:srgbClr val="AEAEAE"/>
        </a:hlink>
        <a:folHlink>
          <a:srgbClr val="C9C9C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主题2 9">
        <a:dk1>
          <a:srgbClr val="737373"/>
        </a:dk1>
        <a:lt1>
          <a:srgbClr val="FFFFFF"/>
        </a:lt1>
        <a:dk2>
          <a:srgbClr val="000000"/>
        </a:dk2>
        <a:lt2>
          <a:srgbClr val="A80404"/>
        </a:lt2>
        <a:accent1>
          <a:srgbClr val="D03737"/>
        </a:accent1>
        <a:accent2>
          <a:srgbClr val="919191"/>
        </a:accent2>
        <a:accent3>
          <a:srgbClr val="AAAAAA"/>
        </a:accent3>
        <a:accent4>
          <a:srgbClr val="DADADA"/>
        </a:accent4>
        <a:accent5>
          <a:srgbClr val="E4AEAE"/>
        </a:accent5>
        <a:accent6>
          <a:srgbClr val="838383"/>
        </a:accent6>
        <a:hlink>
          <a:srgbClr val="AEAEAE"/>
        </a:hlink>
        <a:folHlink>
          <a:srgbClr val="C9C9C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主题2 10">
        <a:dk1>
          <a:srgbClr val="737373"/>
        </a:dk1>
        <a:lt1>
          <a:srgbClr val="FFFFFF"/>
        </a:lt1>
        <a:dk2>
          <a:srgbClr val="000000"/>
        </a:dk2>
        <a:lt2>
          <a:srgbClr val="5F4B3B"/>
        </a:lt2>
        <a:accent1>
          <a:srgbClr val="C8A058"/>
        </a:accent1>
        <a:accent2>
          <a:srgbClr val="919191"/>
        </a:accent2>
        <a:accent3>
          <a:srgbClr val="AAAAAA"/>
        </a:accent3>
        <a:accent4>
          <a:srgbClr val="DADADA"/>
        </a:accent4>
        <a:accent5>
          <a:srgbClr val="E0CDB4"/>
        </a:accent5>
        <a:accent6>
          <a:srgbClr val="838383"/>
        </a:accent6>
        <a:hlink>
          <a:srgbClr val="AEAEAE"/>
        </a:hlink>
        <a:folHlink>
          <a:srgbClr val="C9C9C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9_主题2">
  <a:themeElements>
    <a:clrScheme name="9_主题2 1">
      <a:dk1>
        <a:srgbClr val="000000"/>
      </a:dk1>
      <a:lt1>
        <a:srgbClr val="FFFFFF"/>
      </a:lt1>
      <a:dk2>
        <a:srgbClr val="004074"/>
      </a:dk2>
      <a:lt2>
        <a:srgbClr val="737373"/>
      </a:lt2>
      <a:accent1>
        <a:srgbClr val="2A79D0"/>
      </a:accent1>
      <a:accent2>
        <a:srgbClr val="919191"/>
      </a:accent2>
      <a:accent3>
        <a:srgbClr val="FFFFFF"/>
      </a:accent3>
      <a:accent4>
        <a:srgbClr val="000000"/>
      </a:accent4>
      <a:accent5>
        <a:srgbClr val="ACBEE4"/>
      </a:accent5>
      <a:accent6>
        <a:srgbClr val="838383"/>
      </a:accent6>
      <a:hlink>
        <a:srgbClr val="AEAFAE"/>
      </a:hlink>
      <a:folHlink>
        <a:srgbClr val="C9C9C9"/>
      </a:folHlink>
    </a:clrScheme>
    <a:fontScheme name="9_主题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FFCC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华文细黑" panose="0201060004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FFCC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华文细黑" panose="02010600040101010101" pitchFamily="2" charset="-122"/>
          </a:defRPr>
        </a:defPPr>
      </a:lstStyle>
    </a:lnDef>
  </a:objectDefaults>
  <a:extraClrSchemeLst>
    <a:extraClrScheme>
      <a:clrScheme name="9_主题2 1">
        <a:dk1>
          <a:srgbClr val="000000"/>
        </a:dk1>
        <a:lt1>
          <a:srgbClr val="FFFFFF"/>
        </a:lt1>
        <a:dk2>
          <a:srgbClr val="004074"/>
        </a:dk2>
        <a:lt2>
          <a:srgbClr val="737373"/>
        </a:lt2>
        <a:accent1>
          <a:srgbClr val="2A79D0"/>
        </a:accent1>
        <a:accent2>
          <a:srgbClr val="919191"/>
        </a:accent2>
        <a:accent3>
          <a:srgbClr val="FFFFFF"/>
        </a:accent3>
        <a:accent4>
          <a:srgbClr val="000000"/>
        </a:accent4>
        <a:accent5>
          <a:srgbClr val="ACBEE4"/>
        </a:accent5>
        <a:accent6>
          <a:srgbClr val="838383"/>
        </a:accent6>
        <a:hlink>
          <a:srgbClr val="AEAFAE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主题2 2">
        <a:dk1>
          <a:srgbClr val="000000"/>
        </a:dk1>
        <a:lt1>
          <a:srgbClr val="FFFFFF"/>
        </a:lt1>
        <a:dk2>
          <a:srgbClr val="38520E"/>
        </a:dk2>
        <a:lt2>
          <a:srgbClr val="737373"/>
        </a:lt2>
        <a:accent1>
          <a:srgbClr val="6B9B1A"/>
        </a:accent1>
        <a:accent2>
          <a:srgbClr val="919191"/>
        </a:accent2>
        <a:accent3>
          <a:srgbClr val="FFFFFF"/>
        </a:accent3>
        <a:accent4>
          <a:srgbClr val="000000"/>
        </a:accent4>
        <a:accent5>
          <a:srgbClr val="BACBAB"/>
        </a:accent5>
        <a:accent6>
          <a:srgbClr val="838383"/>
        </a:accent6>
        <a:hlink>
          <a:srgbClr val="AEAEAE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主题2 3">
        <a:dk1>
          <a:srgbClr val="000000"/>
        </a:dk1>
        <a:lt1>
          <a:srgbClr val="FFFFFF"/>
        </a:lt1>
        <a:dk2>
          <a:srgbClr val="E24203"/>
        </a:dk2>
        <a:lt2>
          <a:srgbClr val="737373"/>
        </a:lt2>
        <a:accent1>
          <a:srgbClr val="FEA501"/>
        </a:accent1>
        <a:accent2>
          <a:srgbClr val="919191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838383"/>
        </a:accent6>
        <a:hlink>
          <a:srgbClr val="AEAEAE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主题2 4">
        <a:dk1>
          <a:srgbClr val="000000"/>
        </a:dk1>
        <a:lt1>
          <a:srgbClr val="FFFFFF"/>
        </a:lt1>
        <a:dk2>
          <a:srgbClr val="A80404"/>
        </a:dk2>
        <a:lt2>
          <a:srgbClr val="737373"/>
        </a:lt2>
        <a:accent1>
          <a:srgbClr val="D03737"/>
        </a:accent1>
        <a:accent2>
          <a:srgbClr val="919191"/>
        </a:accent2>
        <a:accent3>
          <a:srgbClr val="FFFFFF"/>
        </a:accent3>
        <a:accent4>
          <a:srgbClr val="000000"/>
        </a:accent4>
        <a:accent5>
          <a:srgbClr val="E4AEAE"/>
        </a:accent5>
        <a:accent6>
          <a:srgbClr val="838383"/>
        </a:accent6>
        <a:hlink>
          <a:srgbClr val="AEAEAE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主题2 5">
        <a:dk1>
          <a:srgbClr val="000000"/>
        </a:dk1>
        <a:lt1>
          <a:srgbClr val="FFFFFF"/>
        </a:lt1>
        <a:dk2>
          <a:srgbClr val="5F4B3B"/>
        </a:dk2>
        <a:lt2>
          <a:srgbClr val="737373"/>
        </a:lt2>
        <a:accent1>
          <a:srgbClr val="C8A058"/>
        </a:accent1>
        <a:accent2>
          <a:srgbClr val="919191"/>
        </a:accent2>
        <a:accent3>
          <a:srgbClr val="FFFFFF"/>
        </a:accent3>
        <a:accent4>
          <a:srgbClr val="000000"/>
        </a:accent4>
        <a:accent5>
          <a:srgbClr val="E0CDB4"/>
        </a:accent5>
        <a:accent6>
          <a:srgbClr val="838383"/>
        </a:accent6>
        <a:hlink>
          <a:srgbClr val="AEAFAE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主题2 6">
        <a:dk1>
          <a:srgbClr val="737373"/>
        </a:dk1>
        <a:lt1>
          <a:srgbClr val="FFFFFF"/>
        </a:lt1>
        <a:dk2>
          <a:srgbClr val="000000"/>
        </a:dk2>
        <a:lt2>
          <a:srgbClr val="004074"/>
        </a:lt2>
        <a:accent1>
          <a:srgbClr val="2A79D0"/>
        </a:accent1>
        <a:accent2>
          <a:srgbClr val="919191"/>
        </a:accent2>
        <a:accent3>
          <a:srgbClr val="AAAAAA"/>
        </a:accent3>
        <a:accent4>
          <a:srgbClr val="DADADA"/>
        </a:accent4>
        <a:accent5>
          <a:srgbClr val="ACBEE4"/>
        </a:accent5>
        <a:accent6>
          <a:srgbClr val="838383"/>
        </a:accent6>
        <a:hlink>
          <a:srgbClr val="AEAEAE"/>
        </a:hlink>
        <a:folHlink>
          <a:srgbClr val="C9C9C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主题2 7">
        <a:dk1>
          <a:srgbClr val="737373"/>
        </a:dk1>
        <a:lt1>
          <a:srgbClr val="FFFFFF"/>
        </a:lt1>
        <a:dk2>
          <a:srgbClr val="000000"/>
        </a:dk2>
        <a:lt2>
          <a:srgbClr val="38520E"/>
        </a:lt2>
        <a:accent1>
          <a:srgbClr val="6B9B1A"/>
        </a:accent1>
        <a:accent2>
          <a:srgbClr val="919191"/>
        </a:accent2>
        <a:accent3>
          <a:srgbClr val="AAAAAA"/>
        </a:accent3>
        <a:accent4>
          <a:srgbClr val="DADADA"/>
        </a:accent4>
        <a:accent5>
          <a:srgbClr val="BACBAB"/>
        </a:accent5>
        <a:accent6>
          <a:srgbClr val="838383"/>
        </a:accent6>
        <a:hlink>
          <a:srgbClr val="AEAEAE"/>
        </a:hlink>
        <a:folHlink>
          <a:srgbClr val="C9C9C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主题2 8">
        <a:dk1>
          <a:srgbClr val="737373"/>
        </a:dk1>
        <a:lt1>
          <a:srgbClr val="FFFFFF"/>
        </a:lt1>
        <a:dk2>
          <a:srgbClr val="000000"/>
        </a:dk2>
        <a:lt2>
          <a:srgbClr val="E24203"/>
        </a:lt2>
        <a:accent1>
          <a:srgbClr val="FEA501"/>
        </a:accent1>
        <a:accent2>
          <a:srgbClr val="919191"/>
        </a:accent2>
        <a:accent3>
          <a:srgbClr val="AAAAAA"/>
        </a:accent3>
        <a:accent4>
          <a:srgbClr val="DADADA"/>
        </a:accent4>
        <a:accent5>
          <a:srgbClr val="FECFAA"/>
        </a:accent5>
        <a:accent6>
          <a:srgbClr val="838383"/>
        </a:accent6>
        <a:hlink>
          <a:srgbClr val="AEAEAE"/>
        </a:hlink>
        <a:folHlink>
          <a:srgbClr val="C9C9C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主题2 9">
        <a:dk1>
          <a:srgbClr val="737373"/>
        </a:dk1>
        <a:lt1>
          <a:srgbClr val="FFFFFF"/>
        </a:lt1>
        <a:dk2>
          <a:srgbClr val="000000"/>
        </a:dk2>
        <a:lt2>
          <a:srgbClr val="A80404"/>
        </a:lt2>
        <a:accent1>
          <a:srgbClr val="D03737"/>
        </a:accent1>
        <a:accent2>
          <a:srgbClr val="919191"/>
        </a:accent2>
        <a:accent3>
          <a:srgbClr val="AAAAAA"/>
        </a:accent3>
        <a:accent4>
          <a:srgbClr val="DADADA"/>
        </a:accent4>
        <a:accent5>
          <a:srgbClr val="E4AEAE"/>
        </a:accent5>
        <a:accent6>
          <a:srgbClr val="838383"/>
        </a:accent6>
        <a:hlink>
          <a:srgbClr val="AEAEAE"/>
        </a:hlink>
        <a:folHlink>
          <a:srgbClr val="C9C9C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主题2 10">
        <a:dk1>
          <a:srgbClr val="737373"/>
        </a:dk1>
        <a:lt1>
          <a:srgbClr val="FFFFFF"/>
        </a:lt1>
        <a:dk2>
          <a:srgbClr val="000000"/>
        </a:dk2>
        <a:lt2>
          <a:srgbClr val="5F4B3B"/>
        </a:lt2>
        <a:accent1>
          <a:srgbClr val="C8A058"/>
        </a:accent1>
        <a:accent2>
          <a:srgbClr val="919191"/>
        </a:accent2>
        <a:accent3>
          <a:srgbClr val="AAAAAA"/>
        </a:accent3>
        <a:accent4>
          <a:srgbClr val="DADADA"/>
        </a:accent4>
        <a:accent5>
          <a:srgbClr val="E0CDB4"/>
        </a:accent5>
        <a:accent6>
          <a:srgbClr val="838383"/>
        </a:accent6>
        <a:hlink>
          <a:srgbClr val="AEAEAE"/>
        </a:hlink>
        <a:folHlink>
          <a:srgbClr val="C9C9C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10_主题2">
  <a:themeElements>
    <a:clrScheme name="10_主题2 1">
      <a:dk1>
        <a:srgbClr val="000000"/>
      </a:dk1>
      <a:lt1>
        <a:srgbClr val="FFFFFF"/>
      </a:lt1>
      <a:dk2>
        <a:srgbClr val="004074"/>
      </a:dk2>
      <a:lt2>
        <a:srgbClr val="737373"/>
      </a:lt2>
      <a:accent1>
        <a:srgbClr val="2A79D0"/>
      </a:accent1>
      <a:accent2>
        <a:srgbClr val="919191"/>
      </a:accent2>
      <a:accent3>
        <a:srgbClr val="FFFFFF"/>
      </a:accent3>
      <a:accent4>
        <a:srgbClr val="000000"/>
      </a:accent4>
      <a:accent5>
        <a:srgbClr val="ACBEE4"/>
      </a:accent5>
      <a:accent6>
        <a:srgbClr val="838383"/>
      </a:accent6>
      <a:hlink>
        <a:srgbClr val="AEAFAE"/>
      </a:hlink>
      <a:folHlink>
        <a:srgbClr val="C9C9C9"/>
      </a:folHlink>
    </a:clrScheme>
    <a:fontScheme name="10_主题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FFCC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华文细黑" panose="0201060004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FFCC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华文细黑" panose="02010600040101010101" pitchFamily="2" charset="-122"/>
          </a:defRPr>
        </a:defPPr>
      </a:lstStyle>
    </a:lnDef>
  </a:objectDefaults>
  <a:extraClrSchemeLst>
    <a:extraClrScheme>
      <a:clrScheme name="10_主题2 1">
        <a:dk1>
          <a:srgbClr val="000000"/>
        </a:dk1>
        <a:lt1>
          <a:srgbClr val="FFFFFF"/>
        </a:lt1>
        <a:dk2>
          <a:srgbClr val="004074"/>
        </a:dk2>
        <a:lt2>
          <a:srgbClr val="737373"/>
        </a:lt2>
        <a:accent1>
          <a:srgbClr val="2A79D0"/>
        </a:accent1>
        <a:accent2>
          <a:srgbClr val="919191"/>
        </a:accent2>
        <a:accent3>
          <a:srgbClr val="FFFFFF"/>
        </a:accent3>
        <a:accent4>
          <a:srgbClr val="000000"/>
        </a:accent4>
        <a:accent5>
          <a:srgbClr val="ACBEE4"/>
        </a:accent5>
        <a:accent6>
          <a:srgbClr val="838383"/>
        </a:accent6>
        <a:hlink>
          <a:srgbClr val="AEAFAE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主题2 2">
        <a:dk1>
          <a:srgbClr val="000000"/>
        </a:dk1>
        <a:lt1>
          <a:srgbClr val="FFFFFF"/>
        </a:lt1>
        <a:dk2>
          <a:srgbClr val="38520E"/>
        </a:dk2>
        <a:lt2>
          <a:srgbClr val="737373"/>
        </a:lt2>
        <a:accent1>
          <a:srgbClr val="6B9B1A"/>
        </a:accent1>
        <a:accent2>
          <a:srgbClr val="919191"/>
        </a:accent2>
        <a:accent3>
          <a:srgbClr val="FFFFFF"/>
        </a:accent3>
        <a:accent4>
          <a:srgbClr val="000000"/>
        </a:accent4>
        <a:accent5>
          <a:srgbClr val="BACBAB"/>
        </a:accent5>
        <a:accent6>
          <a:srgbClr val="838383"/>
        </a:accent6>
        <a:hlink>
          <a:srgbClr val="AEAEAE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主题2 3">
        <a:dk1>
          <a:srgbClr val="000000"/>
        </a:dk1>
        <a:lt1>
          <a:srgbClr val="FFFFFF"/>
        </a:lt1>
        <a:dk2>
          <a:srgbClr val="E24203"/>
        </a:dk2>
        <a:lt2>
          <a:srgbClr val="737373"/>
        </a:lt2>
        <a:accent1>
          <a:srgbClr val="FEA501"/>
        </a:accent1>
        <a:accent2>
          <a:srgbClr val="919191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838383"/>
        </a:accent6>
        <a:hlink>
          <a:srgbClr val="AEAEAE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主题2 4">
        <a:dk1>
          <a:srgbClr val="000000"/>
        </a:dk1>
        <a:lt1>
          <a:srgbClr val="FFFFFF"/>
        </a:lt1>
        <a:dk2>
          <a:srgbClr val="A80404"/>
        </a:dk2>
        <a:lt2>
          <a:srgbClr val="737373"/>
        </a:lt2>
        <a:accent1>
          <a:srgbClr val="D03737"/>
        </a:accent1>
        <a:accent2>
          <a:srgbClr val="919191"/>
        </a:accent2>
        <a:accent3>
          <a:srgbClr val="FFFFFF"/>
        </a:accent3>
        <a:accent4>
          <a:srgbClr val="000000"/>
        </a:accent4>
        <a:accent5>
          <a:srgbClr val="E4AEAE"/>
        </a:accent5>
        <a:accent6>
          <a:srgbClr val="838383"/>
        </a:accent6>
        <a:hlink>
          <a:srgbClr val="AEAEAE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主题2 5">
        <a:dk1>
          <a:srgbClr val="000000"/>
        </a:dk1>
        <a:lt1>
          <a:srgbClr val="FFFFFF"/>
        </a:lt1>
        <a:dk2>
          <a:srgbClr val="5F4B3B"/>
        </a:dk2>
        <a:lt2>
          <a:srgbClr val="737373"/>
        </a:lt2>
        <a:accent1>
          <a:srgbClr val="C8A058"/>
        </a:accent1>
        <a:accent2>
          <a:srgbClr val="919191"/>
        </a:accent2>
        <a:accent3>
          <a:srgbClr val="FFFFFF"/>
        </a:accent3>
        <a:accent4>
          <a:srgbClr val="000000"/>
        </a:accent4>
        <a:accent5>
          <a:srgbClr val="E0CDB4"/>
        </a:accent5>
        <a:accent6>
          <a:srgbClr val="838383"/>
        </a:accent6>
        <a:hlink>
          <a:srgbClr val="AEAFAE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主题2 6">
        <a:dk1>
          <a:srgbClr val="737373"/>
        </a:dk1>
        <a:lt1>
          <a:srgbClr val="FFFFFF"/>
        </a:lt1>
        <a:dk2>
          <a:srgbClr val="000000"/>
        </a:dk2>
        <a:lt2>
          <a:srgbClr val="004074"/>
        </a:lt2>
        <a:accent1>
          <a:srgbClr val="2A79D0"/>
        </a:accent1>
        <a:accent2>
          <a:srgbClr val="919191"/>
        </a:accent2>
        <a:accent3>
          <a:srgbClr val="AAAAAA"/>
        </a:accent3>
        <a:accent4>
          <a:srgbClr val="DADADA"/>
        </a:accent4>
        <a:accent5>
          <a:srgbClr val="ACBEE4"/>
        </a:accent5>
        <a:accent6>
          <a:srgbClr val="838383"/>
        </a:accent6>
        <a:hlink>
          <a:srgbClr val="AEAEAE"/>
        </a:hlink>
        <a:folHlink>
          <a:srgbClr val="C9C9C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主题2 7">
        <a:dk1>
          <a:srgbClr val="737373"/>
        </a:dk1>
        <a:lt1>
          <a:srgbClr val="FFFFFF"/>
        </a:lt1>
        <a:dk2>
          <a:srgbClr val="000000"/>
        </a:dk2>
        <a:lt2>
          <a:srgbClr val="38520E"/>
        </a:lt2>
        <a:accent1>
          <a:srgbClr val="6B9B1A"/>
        </a:accent1>
        <a:accent2>
          <a:srgbClr val="919191"/>
        </a:accent2>
        <a:accent3>
          <a:srgbClr val="AAAAAA"/>
        </a:accent3>
        <a:accent4>
          <a:srgbClr val="DADADA"/>
        </a:accent4>
        <a:accent5>
          <a:srgbClr val="BACBAB"/>
        </a:accent5>
        <a:accent6>
          <a:srgbClr val="838383"/>
        </a:accent6>
        <a:hlink>
          <a:srgbClr val="AEAEAE"/>
        </a:hlink>
        <a:folHlink>
          <a:srgbClr val="C9C9C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主题2 8">
        <a:dk1>
          <a:srgbClr val="737373"/>
        </a:dk1>
        <a:lt1>
          <a:srgbClr val="FFFFFF"/>
        </a:lt1>
        <a:dk2>
          <a:srgbClr val="000000"/>
        </a:dk2>
        <a:lt2>
          <a:srgbClr val="E24203"/>
        </a:lt2>
        <a:accent1>
          <a:srgbClr val="FEA501"/>
        </a:accent1>
        <a:accent2>
          <a:srgbClr val="919191"/>
        </a:accent2>
        <a:accent3>
          <a:srgbClr val="AAAAAA"/>
        </a:accent3>
        <a:accent4>
          <a:srgbClr val="DADADA"/>
        </a:accent4>
        <a:accent5>
          <a:srgbClr val="FECFAA"/>
        </a:accent5>
        <a:accent6>
          <a:srgbClr val="838383"/>
        </a:accent6>
        <a:hlink>
          <a:srgbClr val="AEAEAE"/>
        </a:hlink>
        <a:folHlink>
          <a:srgbClr val="C9C9C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主题2 9">
        <a:dk1>
          <a:srgbClr val="737373"/>
        </a:dk1>
        <a:lt1>
          <a:srgbClr val="FFFFFF"/>
        </a:lt1>
        <a:dk2>
          <a:srgbClr val="000000"/>
        </a:dk2>
        <a:lt2>
          <a:srgbClr val="A80404"/>
        </a:lt2>
        <a:accent1>
          <a:srgbClr val="D03737"/>
        </a:accent1>
        <a:accent2>
          <a:srgbClr val="919191"/>
        </a:accent2>
        <a:accent3>
          <a:srgbClr val="AAAAAA"/>
        </a:accent3>
        <a:accent4>
          <a:srgbClr val="DADADA"/>
        </a:accent4>
        <a:accent5>
          <a:srgbClr val="E4AEAE"/>
        </a:accent5>
        <a:accent6>
          <a:srgbClr val="838383"/>
        </a:accent6>
        <a:hlink>
          <a:srgbClr val="AEAEAE"/>
        </a:hlink>
        <a:folHlink>
          <a:srgbClr val="C9C9C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主题2 10">
        <a:dk1>
          <a:srgbClr val="737373"/>
        </a:dk1>
        <a:lt1>
          <a:srgbClr val="FFFFFF"/>
        </a:lt1>
        <a:dk2>
          <a:srgbClr val="000000"/>
        </a:dk2>
        <a:lt2>
          <a:srgbClr val="5F4B3B"/>
        </a:lt2>
        <a:accent1>
          <a:srgbClr val="C8A058"/>
        </a:accent1>
        <a:accent2>
          <a:srgbClr val="919191"/>
        </a:accent2>
        <a:accent3>
          <a:srgbClr val="AAAAAA"/>
        </a:accent3>
        <a:accent4>
          <a:srgbClr val="DADADA"/>
        </a:accent4>
        <a:accent5>
          <a:srgbClr val="E0CDB4"/>
        </a:accent5>
        <a:accent6>
          <a:srgbClr val="838383"/>
        </a:accent6>
        <a:hlink>
          <a:srgbClr val="AEAEAE"/>
        </a:hlink>
        <a:folHlink>
          <a:srgbClr val="C9C9C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11_主题2">
  <a:themeElements>
    <a:clrScheme name="11_主题2 1">
      <a:dk1>
        <a:srgbClr val="000000"/>
      </a:dk1>
      <a:lt1>
        <a:srgbClr val="FFFFFF"/>
      </a:lt1>
      <a:dk2>
        <a:srgbClr val="004074"/>
      </a:dk2>
      <a:lt2>
        <a:srgbClr val="737373"/>
      </a:lt2>
      <a:accent1>
        <a:srgbClr val="2A79D0"/>
      </a:accent1>
      <a:accent2>
        <a:srgbClr val="919191"/>
      </a:accent2>
      <a:accent3>
        <a:srgbClr val="FFFFFF"/>
      </a:accent3>
      <a:accent4>
        <a:srgbClr val="000000"/>
      </a:accent4>
      <a:accent5>
        <a:srgbClr val="ACBEE4"/>
      </a:accent5>
      <a:accent6>
        <a:srgbClr val="838383"/>
      </a:accent6>
      <a:hlink>
        <a:srgbClr val="AEAFAE"/>
      </a:hlink>
      <a:folHlink>
        <a:srgbClr val="C9C9C9"/>
      </a:folHlink>
    </a:clrScheme>
    <a:fontScheme name="11_主题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FFCC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华文细黑" panose="0201060004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FFCC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华文细黑" panose="02010600040101010101" pitchFamily="2" charset="-122"/>
          </a:defRPr>
        </a:defPPr>
      </a:lstStyle>
    </a:lnDef>
  </a:objectDefaults>
  <a:extraClrSchemeLst>
    <a:extraClrScheme>
      <a:clrScheme name="11_主题2 1">
        <a:dk1>
          <a:srgbClr val="000000"/>
        </a:dk1>
        <a:lt1>
          <a:srgbClr val="FFFFFF"/>
        </a:lt1>
        <a:dk2>
          <a:srgbClr val="004074"/>
        </a:dk2>
        <a:lt2>
          <a:srgbClr val="737373"/>
        </a:lt2>
        <a:accent1>
          <a:srgbClr val="2A79D0"/>
        </a:accent1>
        <a:accent2>
          <a:srgbClr val="919191"/>
        </a:accent2>
        <a:accent3>
          <a:srgbClr val="FFFFFF"/>
        </a:accent3>
        <a:accent4>
          <a:srgbClr val="000000"/>
        </a:accent4>
        <a:accent5>
          <a:srgbClr val="ACBEE4"/>
        </a:accent5>
        <a:accent6>
          <a:srgbClr val="838383"/>
        </a:accent6>
        <a:hlink>
          <a:srgbClr val="AEAFAE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主题2 2">
        <a:dk1>
          <a:srgbClr val="000000"/>
        </a:dk1>
        <a:lt1>
          <a:srgbClr val="FFFFFF"/>
        </a:lt1>
        <a:dk2>
          <a:srgbClr val="38520E"/>
        </a:dk2>
        <a:lt2>
          <a:srgbClr val="737373"/>
        </a:lt2>
        <a:accent1>
          <a:srgbClr val="6B9B1A"/>
        </a:accent1>
        <a:accent2>
          <a:srgbClr val="919191"/>
        </a:accent2>
        <a:accent3>
          <a:srgbClr val="FFFFFF"/>
        </a:accent3>
        <a:accent4>
          <a:srgbClr val="000000"/>
        </a:accent4>
        <a:accent5>
          <a:srgbClr val="BACBAB"/>
        </a:accent5>
        <a:accent6>
          <a:srgbClr val="838383"/>
        </a:accent6>
        <a:hlink>
          <a:srgbClr val="AEAEAE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主题2 3">
        <a:dk1>
          <a:srgbClr val="000000"/>
        </a:dk1>
        <a:lt1>
          <a:srgbClr val="FFFFFF"/>
        </a:lt1>
        <a:dk2>
          <a:srgbClr val="E24203"/>
        </a:dk2>
        <a:lt2>
          <a:srgbClr val="737373"/>
        </a:lt2>
        <a:accent1>
          <a:srgbClr val="FEA501"/>
        </a:accent1>
        <a:accent2>
          <a:srgbClr val="919191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838383"/>
        </a:accent6>
        <a:hlink>
          <a:srgbClr val="AEAEAE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主题2 4">
        <a:dk1>
          <a:srgbClr val="000000"/>
        </a:dk1>
        <a:lt1>
          <a:srgbClr val="FFFFFF"/>
        </a:lt1>
        <a:dk2>
          <a:srgbClr val="A80404"/>
        </a:dk2>
        <a:lt2>
          <a:srgbClr val="737373"/>
        </a:lt2>
        <a:accent1>
          <a:srgbClr val="D03737"/>
        </a:accent1>
        <a:accent2>
          <a:srgbClr val="919191"/>
        </a:accent2>
        <a:accent3>
          <a:srgbClr val="FFFFFF"/>
        </a:accent3>
        <a:accent4>
          <a:srgbClr val="000000"/>
        </a:accent4>
        <a:accent5>
          <a:srgbClr val="E4AEAE"/>
        </a:accent5>
        <a:accent6>
          <a:srgbClr val="838383"/>
        </a:accent6>
        <a:hlink>
          <a:srgbClr val="AEAEAE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主题2 5">
        <a:dk1>
          <a:srgbClr val="000000"/>
        </a:dk1>
        <a:lt1>
          <a:srgbClr val="FFFFFF"/>
        </a:lt1>
        <a:dk2>
          <a:srgbClr val="5F4B3B"/>
        </a:dk2>
        <a:lt2>
          <a:srgbClr val="737373"/>
        </a:lt2>
        <a:accent1>
          <a:srgbClr val="C8A058"/>
        </a:accent1>
        <a:accent2>
          <a:srgbClr val="919191"/>
        </a:accent2>
        <a:accent3>
          <a:srgbClr val="FFFFFF"/>
        </a:accent3>
        <a:accent4>
          <a:srgbClr val="000000"/>
        </a:accent4>
        <a:accent5>
          <a:srgbClr val="E0CDB4"/>
        </a:accent5>
        <a:accent6>
          <a:srgbClr val="838383"/>
        </a:accent6>
        <a:hlink>
          <a:srgbClr val="AEAFAE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主题2 6">
        <a:dk1>
          <a:srgbClr val="737373"/>
        </a:dk1>
        <a:lt1>
          <a:srgbClr val="FFFFFF"/>
        </a:lt1>
        <a:dk2>
          <a:srgbClr val="000000"/>
        </a:dk2>
        <a:lt2>
          <a:srgbClr val="004074"/>
        </a:lt2>
        <a:accent1>
          <a:srgbClr val="2A79D0"/>
        </a:accent1>
        <a:accent2>
          <a:srgbClr val="919191"/>
        </a:accent2>
        <a:accent3>
          <a:srgbClr val="AAAAAA"/>
        </a:accent3>
        <a:accent4>
          <a:srgbClr val="DADADA"/>
        </a:accent4>
        <a:accent5>
          <a:srgbClr val="ACBEE4"/>
        </a:accent5>
        <a:accent6>
          <a:srgbClr val="838383"/>
        </a:accent6>
        <a:hlink>
          <a:srgbClr val="AEAEAE"/>
        </a:hlink>
        <a:folHlink>
          <a:srgbClr val="C9C9C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主题2 7">
        <a:dk1>
          <a:srgbClr val="737373"/>
        </a:dk1>
        <a:lt1>
          <a:srgbClr val="FFFFFF"/>
        </a:lt1>
        <a:dk2>
          <a:srgbClr val="000000"/>
        </a:dk2>
        <a:lt2>
          <a:srgbClr val="38520E"/>
        </a:lt2>
        <a:accent1>
          <a:srgbClr val="6B9B1A"/>
        </a:accent1>
        <a:accent2>
          <a:srgbClr val="919191"/>
        </a:accent2>
        <a:accent3>
          <a:srgbClr val="AAAAAA"/>
        </a:accent3>
        <a:accent4>
          <a:srgbClr val="DADADA"/>
        </a:accent4>
        <a:accent5>
          <a:srgbClr val="BACBAB"/>
        </a:accent5>
        <a:accent6>
          <a:srgbClr val="838383"/>
        </a:accent6>
        <a:hlink>
          <a:srgbClr val="AEAEAE"/>
        </a:hlink>
        <a:folHlink>
          <a:srgbClr val="C9C9C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主题2 8">
        <a:dk1>
          <a:srgbClr val="737373"/>
        </a:dk1>
        <a:lt1>
          <a:srgbClr val="FFFFFF"/>
        </a:lt1>
        <a:dk2>
          <a:srgbClr val="000000"/>
        </a:dk2>
        <a:lt2>
          <a:srgbClr val="E24203"/>
        </a:lt2>
        <a:accent1>
          <a:srgbClr val="FEA501"/>
        </a:accent1>
        <a:accent2>
          <a:srgbClr val="919191"/>
        </a:accent2>
        <a:accent3>
          <a:srgbClr val="AAAAAA"/>
        </a:accent3>
        <a:accent4>
          <a:srgbClr val="DADADA"/>
        </a:accent4>
        <a:accent5>
          <a:srgbClr val="FECFAA"/>
        </a:accent5>
        <a:accent6>
          <a:srgbClr val="838383"/>
        </a:accent6>
        <a:hlink>
          <a:srgbClr val="AEAEAE"/>
        </a:hlink>
        <a:folHlink>
          <a:srgbClr val="C9C9C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主题2 9">
        <a:dk1>
          <a:srgbClr val="737373"/>
        </a:dk1>
        <a:lt1>
          <a:srgbClr val="FFFFFF"/>
        </a:lt1>
        <a:dk2>
          <a:srgbClr val="000000"/>
        </a:dk2>
        <a:lt2>
          <a:srgbClr val="A80404"/>
        </a:lt2>
        <a:accent1>
          <a:srgbClr val="D03737"/>
        </a:accent1>
        <a:accent2>
          <a:srgbClr val="919191"/>
        </a:accent2>
        <a:accent3>
          <a:srgbClr val="AAAAAA"/>
        </a:accent3>
        <a:accent4>
          <a:srgbClr val="DADADA"/>
        </a:accent4>
        <a:accent5>
          <a:srgbClr val="E4AEAE"/>
        </a:accent5>
        <a:accent6>
          <a:srgbClr val="838383"/>
        </a:accent6>
        <a:hlink>
          <a:srgbClr val="AEAEAE"/>
        </a:hlink>
        <a:folHlink>
          <a:srgbClr val="C9C9C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主题2 10">
        <a:dk1>
          <a:srgbClr val="737373"/>
        </a:dk1>
        <a:lt1>
          <a:srgbClr val="FFFFFF"/>
        </a:lt1>
        <a:dk2>
          <a:srgbClr val="000000"/>
        </a:dk2>
        <a:lt2>
          <a:srgbClr val="5F4B3B"/>
        </a:lt2>
        <a:accent1>
          <a:srgbClr val="C8A058"/>
        </a:accent1>
        <a:accent2>
          <a:srgbClr val="919191"/>
        </a:accent2>
        <a:accent3>
          <a:srgbClr val="AAAAAA"/>
        </a:accent3>
        <a:accent4>
          <a:srgbClr val="DADADA"/>
        </a:accent4>
        <a:accent5>
          <a:srgbClr val="E0CDB4"/>
        </a:accent5>
        <a:accent6>
          <a:srgbClr val="838383"/>
        </a:accent6>
        <a:hlink>
          <a:srgbClr val="AEAEAE"/>
        </a:hlink>
        <a:folHlink>
          <a:srgbClr val="C9C9C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2_演示设计">
  <a:themeElements>
    <a:clrScheme name="演示设计 7">
      <a:dk1>
        <a:srgbClr val="000000"/>
      </a:dk1>
      <a:lt1>
        <a:srgbClr val="FFFFFF"/>
      </a:lt1>
      <a:dk2>
        <a:srgbClr val="000000"/>
      </a:dk2>
      <a:lt2>
        <a:srgbClr val="C0C0C0"/>
      </a:lt2>
      <a:accent1>
        <a:srgbClr val="5B8CC1"/>
      </a:accent1>
      <a:accent2>
        <a:srgbClr val="2A5682"/>
      </a:accent2>
      <a:accent3>
        <a:srgbClr val="FFFFFF"/>
      </a:accent3>
      <a:accent4>
        <a:srgbClr val="000000"/>
      </a:accent4>
      <a:accent5>
        <a:srgbClr val="B5C5DD"/>
      </a:accent5>
      <a:accent6>
        <a:srgbClr val="254D75"/>
      </a:accent6>
      <a:hlink>
        <a:srgbClr val="002850"/>
      </a:hlink>
      <a:folHlink>
        <a:srgbClr val="66B2FE"/>
      </a:folHlink>
    </a:clrScheme>
    <a:fontScheme name="演示设计">
      <a:majorFont>
        <a:latin typeface="Arial"/>
        <a:ea typeface="黑体"/>
        <a:cs typeface=""/>
      </a:majorFont>
      <a:minorFont>
        <a:latin typeface="Arial"/>
        <a:ea typeface="华文细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FFCC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华文细黑" panose="0201060004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FFCC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华文细黑" panose="02010600040101010101" pitchFamily="2" charset="-122"/>
          </a:defRPr>
        </a:defPPr>
      </a:lstStyle>
    </a:lnDef>
  </a:objectDefaults>
  <a:extraClrSchemeLst>
    <a:extraClrScheme>
      <a:clrScheme name="演示设计 1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DFE0BE"/>
        </a:accent1>
        <a:accent2>
          <a:srgbClr val="D1D46B"/>
        </a:accent2>
        <a:accent3>
          <a:srgbClr val="FFFFFF"/>
        </a:accent3>
        <a:accent4>
          <a:srgbClr val="000000"/>
        </a:accent4>
        <a:accent5>
          <a:srgbClr val="ECEDDB"/>
        </a:accent5>
        <a:accent6>
          <a:srgbClr val="BDC060"/>
        </a:accent6>
        <a:hlink>
          <a:srgbClr val="3A3B11"/>
        </a:hlink>
        <a:folHlink>
          <a:srgbClr val="EAEBB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演示设计 2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FF0517"/>
        </a:accent1>
        <a:accent2>
          <a:srgbClr val="BC000D"/>
        </a:accent2>
        <a:accent3>
          <a:srgbClr val="FFFFFF"/>
        </a:accent3>
        <a:accent4>
          <a:srgbClr val="000000"/>
        </a:accent4>
        <a:accent5>
          <a:srgbClr val="FFAAAB"/>
        </a:accent5>
        <a:accent6>
          <a:srgbClr val="AA000B"/>
        </a:accent6>
        <a:hlink>
          <a:srgbClr val="3A0004"/>
        </a:hlink>
        <a:folHlink>
          <a:srgbClr val="FF757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演示设计 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BF59B8"/>
        </a:accent1>
        <a:accent2>
          <a:srgbClr val="884183"/>
        </a:accent2>
        <a:accent3>
          <a:srgbClr val="FFFFFF"/>
        </a:accent3>
        <a:accent4>
          <a:srgbClr val="000000"/>
        </a:accent4>
        <a:accent5>
          <a:srgbClr val="DCB5D8"/>
        </a:accent5>
        <a:accent6>
          <a:srgbClr val="7B3A76"/>
        </a:accent6>
        <a:hlink>
          <a:srgbClr val="371535"/>
        </a:hlink>
        <a:folHlink>
          <a:srgbClr val="D99FD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演示设计 4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B2B2B2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555555"/>
        </a:accent6>
        <a:hlink>
          <a:srgbClr val="1C1C1C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演示设计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00"/>
        </a:accent1>
        <a:accent2>
          <a:srgbClr val="FF8A15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E77D12"/>
        </a:accent6>
        <a:hlink>
          <a:srgbClr val="463900"/>
        </a:hlink>
        <a:folHlink>
          <a:srgbClr val="FFF0A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演示设计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9021"/>
        </a:accent1>
        <a:accent2>
          <a:srgbClr val="DA5800"/>
        </a:accent2>
        <a:accent3>
          <a:srgbClr val="FFFFFF"/>
        </a:accent3>
        <a:accent4>
          <a:srgbClr val="000000"/>
        </a:accent4>
        <a:accent5>
          <a:srgbClr val="FFC6AB"/>
        </a:accent5>
        <a:accent6>
          <a:srgbClr val="C54F00"/>
        </a:accent6>
        <a:hlink>
          <a:srgbClr val="963D00"/>
        </a:hlink>
        <a:folHlink>
          <a:srgbClr val="FFC78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演示设计 7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5B8CC1"/>
        </a:accent1>
        <a:accent2>
          <a:srgbClr val="2A5682"/>
        </a:accent2>
        <a:accent3>
          <a:srgbClr val="FFFFFF"/>
        </a:accent3>
        <a:accent4>
          <a:srgbClr val="000000"/>
        </a:accent4>
        <a:accent5>
          <a:srgbClr val="B5C5DD"/>
        </a:accent5>
        <a:accent6>
          <a:srgbClr val="254D75"/>
        </a:accent6>
        <a:hlink>
          <a:srgbClr val="002850"/>
        </a:hlink>
        <a:folHlink>
          <a:srgbClr val="66B2F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演示设计 8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6FC01E"/>
        </a:accent1>
        <a:accent2>
          <a:srgbClr val="4F7913"/>
        </a:accent2>
        <a:accent3>
          <a:srgbClr val="FFFFFF"/>
        </a:accent3>
        <a:accent4>
          <a:srgbClr val="000000"/>
        </a:accent4>
        <a:accent5>
          <a:srgbClr val="BBDCAB"/>
        </a:accent5>
        <a:accent6>
          <a:srgbClr val="476D10"/>
        </a:accent6>
        <a:hlink>
          <a:srgbClr val="26420A"/>
        </a:hlink>
        <a:folHlink>
          <a:srgbClr val="ADE97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7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8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演示设计1">
  <a:themeElements>
    <a:clrScheme name="演示设计1 7">
      <a:dk1>
        <a:srgbClr val="000000"/>
      </a:dk1>
      <a:lt1>
        <a:srgbClr val="FFFFFF"/>
      </a:lt1>
      <a:dk2>
        <a:srgbClr val="000000"/>
      </a:dk2>
      <a:lt2>
        <a:srgbClr val="C0C0C0"/>
      </a:lt2>
      <a:accent1>
        <a:srgbClr val="5B8CC1"/>
      </a:accent1>
      <a:accent2>
        <a:srgbClr val="2A5682"/>
      </a:accent2>
      <a:accent3>
        <a:srgbClr val="FFFFFF"/>
      </a:accent3>
      <a:accent4>
        <a:srgbClr val="000000"/>
      </a:accent4>
      <a:accent5>
        <a:srgbClr val="B5C5DD"/>
      </a:accent5>
      <a:accent6>
        <a:srgbClr val="254D75"/>
      </a:accent6>
      <a:hlink>
        <a:srgbClr val="002850"/>
      </a:hlink>
      <a:folHlink>
        <a:srgbClr val="66B2FE"/>
      </a:folHlink>
    </a:clrScheme>
    <a:fontScheme name="演示设计1">
      <a:majorFont>
        <a:latin typeface="Arial"/>
        <a:ea typeface="黑体"/>
        <a:cs typeface=""/>
      </a:majorFont>
      <a:minorFont>
        <a:latin typeface="Arial"/>
        <a:ea typeface="华文细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FFCC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华文细黑" panose="0201060004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FFCC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华文细黑" panose="02010600040101010101" pitchFamily="2" charset="-122"/>
          </a:defRPr>
        </a:defPPr>
      </a:lstStyle>
    </a:lnDef>
  </a:objectDefaults>
  <a:extraClrSchemeLst>
    <a:extraClrScheme>
      <a:clrScheme name="演示设计1 1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DFE0BE"/>
        </a:accent1>
        <a:accent2>
          <a:srgbClr val="D1D46B"/>
        </a:accent2>
        <a:accent3>
          <a:srgbClr val="FFFFFF"/>
        </a:accent3>
        <a:accent4>
          <a:srgbClr val="000000"/>
        </a:accent4>
        <a:accent5>
          <a:srgbClr val="ECEDDB"/>
        </a:accent5>
        <a:accent6>
          <a:srgbClr val="BDC060"/>
        </a:accent6>
        <a:hlink>
          <a:srgbClr val="3A3B11"/>
        </a:hlink>
        <a:folHlink>
          <a:srgbClr val="EAEBB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演示设计1 2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FF0517"/>
        </a:accent1>
        <a:accent2>
          <a:srgbClr val="BC000D"/>
        </a:accent2>
        <a:accent3>
          <a:srgbClr val="FFFFFF"/>
        </a:accent3>
        <a:accent4>
          <a:srgbClr val="000000"/>
        </a:accent4>
        <a:accent5>
          <a:srgbClr val="FFAAAB"/>
        </a:accent5>
        <a:accent6>
          <a:srgbClr val="AA000B"/>
        </a:accent6>
        <a:hlink>
          <a:srgbClr val="3A0004"/>
        </a:hlink>
        <a:folHlink>
          <a:srgbClr val="FF757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演示设计1 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BF59B8"/>
        </a:accent1>
        <a:accent2>
          <a:srgbClr val="884183"/>
        </a:accent2>
        <a:accent3>
          <a:srgbClr val="FFFFFF"/>
        </a:accent3>
        <a:accent4>
          <a:srgbClr val="000000"/>
        </a:accent4>
        <a:accent5>
          <a:srgbClr val="DCB5D8"/>
        </a:accent5>
        <a:accent6>
          <a:srgbClr val="7B3A76"/>
        </a:accent6>
        <a:hlink>
          <a:srgbClr val="371535"/>
        </a:hlink>
        <a:folHlink>
          <a:srgbClr val="D99FD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演示设计1 4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B2B2B2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555555"/>
        </a:accent6>
        <a:hlink>
          <a:srgbClr val="1C1C1C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演示设计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00"/>
        </a:accent1>
        <a:accent2>
          <a:srgbClr val="FF8A15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E77D12"/>
        </a:accent6>
        <a:hlink>
          <a:srgbClr val="463900"/>
        </a:hlink>
        <a:folHlink>
          <a:srgbClr val="FFF0A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演示设计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9021"/>
        </a:accent1>
        <a:accent2>
          <a:srgbClr val="DA5800"/>
        </a:accent2>
        <a:accent3>
          <a:srgbClr val="FFFFFF"/>
        </a:accent3>
        <a:accent4>
          <a:srgbClr val="000000"/>
        </a:accent4>
        <a:accent5>
          <a:srgbClr val="FFC6AB"/>
        </a:accent5>
        <a:accent6>
          <a:srgbClr val="C54F00"/>
        </a:accent6>
        <a:hlink>
          <a:srgbClr val="963D00"/>
        </a:hlink>
        <a:folHlink>
          <a:srgbClr val="FFC78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演示设计1 7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5B8CC1"/>
        </a:accent1>
        <a:accent2>
          <a:srgbClr val="2A5682"/>
        </a:accent2>
        <a:accent3>
          <a:srgbClr val="FFFFFF"/>
        </a:accent3>
        <a:accent4>
          <a:srgbClr val="000000"/>
        </a:accent4>
        <a:accent5>
          <a:srgbClr val="B5C5DD"/>
        </a:accent5>
        <a:accent6>
          <a:srgbClr val="254D75"/>
        </a:accent6>
        <a:hlink>
          <a:srgbClr val="002850"/>
        </a:hlink>
        <a:folHlink>
          <a:srgbClr val="66B2F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演示设计1 8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6FC01E"/>
        </a:accent1>
        <a:accent2>
          <a:srgbClr val="4F7913"/>
        </a:accent2>
        <a:accent3>
          <a:srgbClr val="FFFFFF"/>
        </a:accent3>
        <a:accent4>
          <a:srgbClr val="000000"/>
        </a:accent4>
        <a:accent5>
          <a:srgbClr val="BBDCAB"/>
        </a:accent5>
        <a:accent6>
          <a:srgbClr val="476D10"/>
        </a:accent6>
        <a:hlink>
          <a:srgbClr val="26420A"/>
        </a:hlink>
        <a:folHlink>
          <a:srgbClr val="ADE97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主题2">
  <a:themeElements>
    <a:clrScheme name="主题2 1">
      <a:dk1>
        <a:srgbClr val="000000"/>
      </a:dk1>
      <a:lt1>
        <a:srgbClr val="FFFFFF"/>
      </a:lt1>
      <a:dk2>
        <a:srgbClr val="004074"/>
      </a:dk2>
      <a:lt2>
        <a:srgbClr val="737373"/>
      </a:lt2>
      <a:accent1>
        <a:srgbClr val="2A79D0"/>
      </a:accent1>
      <a:accent2>
        <a:srgbClr val="919191"/>
      </a:accent2>
      <a:accent3>
        <a:srgbClr val="FFFFFF"/>
      </a:accent3>
      <a:accent4>
        <a:srgbClr val="000000"/>
      </a:accent4>
      <a:accent5>
        <a:srgbClr val="ACBEE4"/>
      </a:accent5>
      <a:accent6>
        <a:srgbClr val="838383"/>
      </a:accent6>
      <a:hlink>
        <a:srgbClr val="AEAFAE"/>
      </a:hlink>
      <a:folHlink>
        <a:srgbClr val="C9C9C9"/>
      </a:folHlink>
    </a:clrScheme>
    <a:fontScheme name="主题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FFCC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华文细黑" panose="0201060004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FFCC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华文细黑" panose="02010600040101010101" pitchFamily="2" charset="-122"/>
          </a:defRPr>
        </a:defPPr>
      </a:lstStyle>
    </a:lnDef>
  </a:objectDefaults>
  <a:extraClrSchemeLst>
    <a:extraClrScheme>
      <a:clrScheme name="主题2 1">
        <a:dk1>
          <a:srgbClr val="000000"/>
        </a:dk1>
        <a:lt1>
          <a:srgbClr val="FFFFFF"/>
        </a:lt1>
        <a:dk2>
          <a:srgbClr val="004074"/>
        </a:dk2>
        <a:lt2>
          <a:srgbClr val="737373"/>
        </a:lt2>
        <a:accent1>
          <a:srgbClr val="2A79D0"/>
        </a:accent1>
        <a:accent2>
          <a:srgbClr val="919191"/>
        </a:accent2>
        <a:accent3>
          <a:srgbClr val="FFFFFF"/>
        </a:accent3>
        <a:accent4>
          <a:srgbClr val="000000"/>
        </a:accent4>
        <a:accent5>
          <a:srgbClr val="ACBEE4"/>
        </a:accent5>
        <a:accent6>
          <a:srgbClr val="838383"/>
        </a:accent6>
        <a:hlink>
          <a:srgbClr val="AEAFAE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主题2 2">
        <a:dk1>
          <a:srgbClr val="000000"/>
        </a:dk1>
        <a:lt1>
          <a:srgbClr val="FFFFFF"/>
        </a:lt1>
        <a:dk2>
          <a:srgbClr val="38520E"/>
        </a:dk2>
        <a:lt2>
          <a:srgbClr val="737373"/>
        </a:lt2>
        <a:accent1>
          <a:srgbClr val="6B9B1A"/>
        </a:accent1>
        <a:accent2>
          <a:srgbClr val="919191"/>
        </a:accent2>
        <a:accent3>
          <a:srgbClr val="FFFFFF"/>
        </a:accent3>
        <a:accent4>
          <a:srgbClr val="000000"/>
        </a:accent4>
        <a:accent5>
          <a:srgbClr val="BACBAB"/>
        </a:accent5>
        <a:accent6>
          <a:srgbClr val="838383"/>
        </a:accent6>
        <a:hlink>
          <a:srgbClr val="AEAEAE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主题2 3">
        <a:dk1>
          <a:srgbClr val="000000"/>
        </a:dk1>
        <a:lt1>
          <a:srgbClr val="FFFFFF"/>
        </a:lt1>
        <a:dk2>
          <a:srgbClr val="E24203"/>
        </a:dk2>
        <a:lt2>
          <a:srgbClr val="737373"/>
        </a:lt2>
        <a:accent1>
          <a:srgbClr val="FEA501"/>
        </a:accent1>
        <a:accent2>
          <a:srgbClr val="919191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838383"/>
        </a:accent6>
        <a:hlink>
          <a:srgbClr val="AEAEAE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主题2 4">
        <a:dk1>
          <a:srgbClr val="000000"/>
        </a:dk1>
        <a:lt1>
          <a:srgbClr val="FFFFFF"/>
        </a:lt1>
        <a:dk2>
          <a:srgbClr val="A80404"/>
        </a:dk2>
        <a:lt2>
          <a:srgbClr val="737373"/>
        </a:lt2>
        <a:accent1>
          <a:srgbClr val="D03737"/>
        </a:accent1>
        <a:accent2>
          <a:srgbClr val="919191"/>
        </a:accent2>
        <a:accent3>
          <a:srgbClr val="FFFFFF"/>
        </a:accent3>
        <a:accent4>
          <a:srgbClr val="000000"/>
        </a:accent4>
        <a:accent5>
          <a:srgbClr val="E4AEAE"/>
        </a:accent5>
        <a:accent6>
          <a:srgbClr val="838383"/>
        </a:accent6>
        <a:hlink>
          <a:srgbClr val="AEAEAE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主题2 5">
        <a:dk1>
          <a:srgbClr val="000000"/>
        </a:dk1>
        <a:lt1>
          <a:srgbClr val="FFFFFF"/>
        </a:lt1>
        <a:dk2>
          <a:srgbClr val="5F4B3B"/>
        </a:dk2>
        <a:lt2>
          <a:srgbClr val="737373"/>
        </a:lt2>
        <a:accent1>
          <a:srgbClr val="C8A058"/>
        </a:accent1>
        <a:accent2>
          <a:srgbClr val="919191"/>
        </a:accent2>
        <a:accent3>
          <a:srgbClr val="FFFFFF"/>
        </a:accent3>
        <a:accent4>
          <a:srgbClr val="000000"/>
        </a:accent4>
        <a:accent5>
          <a:srgbClr val="E0CDB4"/>
        </a:accent5>
        <a:accent6>
          <a:srgbClr val="838383"/>
        </a:accent6>
        <a:hlink>
          <a:srgbClr val="AEAFAE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主题2 6">
        <a:dk1>
          <a:srgbClr val="737373"/>
        </a:dk1>
        <a:lt1>
          <a:srgbClr val="FFFFFF"/>
        </a:lt1>
        <a:dk2>
          <a:srgbClr val="000000"/>
        </a:dk2>
        <a:lt2>
          <a:srgbClr val="004074"/>
        </a:lt2>
        <a:accent1>
          <a:srgbClr val="2A79D0"/>
        </a:accent1>
        <a:accent2>
          <a:srgbClr val="919191"/>
        </a:accent2>
        <a:accent3>
          <a:srgbClr val="AAAAAA"/>
        </a:accent3>
        <a:accent4>
          <a:srgbClr val="DADADA"/>
        </a:accent4>
        <a:accent5>
          <a:srgbClr val="ACBEE4"/>
        </a:accent5>
        <a:accent6>
          <a:srgbClr val="838383"/>
        </a:accent6>
        <a:hlink>
          <a:srgbClr val="AEAEAE"/>
        </a:hlink>
        <a:folHlink>
          <a:srgbClr val="C9C9C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主题2 7">
        <a:dk1>
          <a:srgbClr val="737373"/>
        </a:dk1>
        <a:lt1>
          <a:srgbClr val="FFFFFF"/>
        </a:lt1>
        <a:dk2>
          <a:srgbClr val="000000"/>
        </a:dk2>
        <a:lt2>
          <a:srgbClr val="38520E"/>
        </a:lt2>
        <a:accent1>
          <a:srgbClr val="6B9B1A"/>
        </a:accent1>
        <a:accent2>
          <a:srgbClr val="919191"/>
        </a:accent2>
        <a:accent3>
          <a:srgbClr val="AAAAAA"/>
        </a:accent3>
        <a:accent4>
          <a:srgbClr val="DADADA"/>
        </a:accent4>
        <a:accent5>
          <a:srgbClr val="BACBAB"/>
        </a:accent5>
        <a:accent6>
          <a:srgbClr val="838383"/>
        </a:accent6>
        <a:hlink>
          <a:srgbClr val="AEAEAE"/>
        </a:hlink>
        <a:folHlink>
          <a:srgbClr val="C9C9C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主题2 8">
        <a:dk1>
          <a:srgbClr val="737373"/>
        </a:dk1>
        <a:lt1>
          <a:srgbClr val="FFFFFF"/>
        </a:lt1>
        <a:dk2>
          <a:srgbClr val="000000"/>
        </a:dk2>
        <a:lt2>
          <a:srgbClr val="E24203"/>
        </a:lt2>
        <a:accent1>
          <a:srgbClr val="FEA501"/>
        </a:accent1>
        <a:accent2>
          <a:srgbClr val="919191"/>
        </a:accent2>
        <a:accent3>
          <a:srgbClr val="AAAAAA"/>
        </a:accent3>
        <a:accent4>
          <a:srgbClr val="DADADA"/>
        </a:accent4>
        <a:accent5>
          <a:srgbClr val="FECFAA"/>
        </a:accent5>
        <a:accent6>
          <a:srgbClr val="838383"/>
        </a:accent6>
        <a:hlink>
          <a:srgbClr val="AEAEAE"/>
        </a:hlink>
        <a:folHlink>
          <a:srgbClr val="C9C9C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主题2 9">
        <a:dk1>
          <a:srgbClr val="737373"/>
        </a:dk1>
        <a:lt1>
          <a:srgbClr val="FFFFFF"/>
        </a:lt1>
        <a:dk2>
          <a:srgbClr val="000000"/>
        </a:dk2>
        <a:lt2>
          <a:srgbClr val="A80404"/>
        </a:lt2>
        <a:accent1>
          <a:srgbClr val="D03737"/>
        </a:accent1>
        <a:accent2>
          <a:srgbClr val="919191"/>
        </a:accent2>
        <a:accent3>
          <a:srgbClr val="AAAAAA"/>
        </a:accent3>
        <a:accent4>
          <a:srgbClr val="DADADA"/>
        </a:accent4>
        <a:accent5>
          <a:srgbClr val="E4AEAE"/>
        </a:accent5>
        <a:accent6>
          <a:srgbClr val="838383"/>
        </a:accent6>
        <a:hlink>
          <a:srgbClr val="AEAEAE"/>
        </a:hlink>
        <a:folHlink>
          <a:srgbClr val="C9C9C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主题2 10">
        <a:dk1>
          <a:srgbClr val="737373"/>
        </a:dk1>
        <a:lt1>
          <a:srgbClr val="FFFFFF"/>
        </a:lt1>
        <a:dk2>
          <a:srgbClr val="000000"/>
        </a:dk2>
        <a:lt2>
          <a:srgbClr val="5F4B3B"/>
        </a:lt2>
        <a:accent1>
          <a:srgbClr val="C8A058"/>
        </a:accent1>
        <a:accent2>
          <a:srgbClr val="919191"/>
        </a:accent2>
        <a:accent3>
          <a:srgbClr val="AAAAAA"/>
        </a:accent3>
        <a:accent4>
          <a:srgbClr val="DADADA"/>
        </a:accent4>
        <a:accent5>
          <a:srgbClr val="E0CDB4"/>
        </a:accent5>
        <a:accent6>
          <a:srgbClr val="838383"/>
        </a:accent6>
        <a:hlink>
          <a:srgbClr val="AEAEAE"/>
        </a:hlink>
        <a:folHlink>
          <a:srgbClr val="C9C9C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演示设计">
  <a:themeElements>
    <a:clrScheme name="1_演示设计 7">
      <a:dk1>
        <a:srgbClr val="000000"/>
      </a:dk1>
      <a:lt1>
        <a:srgbClr val="FFFFFF"/>
      </a:lt1>
      <a:dk2>
        <a:srgbClr val="000000"/>
      </a:dk2>
      <a:lt2>
        <a:srgbClr val="C0C0C0"/>
      </a:lt2>
      <a:accent1>
        <a:srgbClr val="5B8CC1"/>
      </a:accent1>
      <a:accent2>
        <a:srgbClr val="2A5682"/>
      </a:accent2>
      <a:accent3>
        <a:srgbClr val="FFFFFF"/>
      </a:accent3>
      <a:accent4>
        <a:srgbClr val="000000"/>
      </a:accent4>
      <a:accent5>
        <a:srgbClr val="B5C5DD"/>
      </a:accent5>
      <a:accent6>
        <a:srgbClr val="254D75"/>
      </a:accent6>
      <a:hlink>
        <a:srgbClr val="002850"/>
      </a:hlink>
      <a:folHlink>
        <a:srgbClr val="66B2FE"/>
      </a:folHlink>
    </a:clrScheme>
    <a:fontScheme name="1_演示设计">
      <a:majorFont>
        <a:latin typeface="Arial"/>
        <a:ea typeface="黑体"/>
        <a:cs typeface=""/>
      </a:majorFont>
      <a:minorFont>
        <a:latin typeface="Arial"/>
        <a:ea typeface="华文细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FFCC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华文细黑" panose="0201060004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FFCC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华文细黑" panose="02010600040101010101" pitchFamily="2" charset="-122"/>
          </a:defRPr>
        </a:defPPr>
      </a:lstStyle>
    </a:lnDef>
  </a:objectDefaults>
  <a:extraClrSchemeLst>
    <a:extraClrScheme>
      <a:clrScheme name="1_演示设计 1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DFE0BE"/>
        </a:accent1>
        <a:accent2>
          <a:srgbClr val="D1D46B"/>
        </a:accent2>
        <a:accent3>
          <a:srgbClr val="FFFFFF"/>
        </a:accent3>
        <a:accent4>
          <a:srgbClr val="000000"/>
        </a:accent4>
        <a:accent5>
          <a:srgbClr val="ECEDDB"/>
        </a:accent5>
        <a:accent6>
          <a:srgbClr val="BDC060"/>
        </a:accent6>
        <a:hlink>
          <a:srgbClr val="3A3B11"/>
        </a:hlink>
        <a:folHlink>
          <a:srgbClr val="EAEBB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演示设计 2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FF0517"/>
        </a:accent1>
        <a:accent2>
          <a:srgbClr val="BC000D"/>
        </a:accent2>
        <a:accent3>
          <a:srgbClr val="FFFFFF"/>
        </a:accent3>
        <a:accent4>
          <a:srgbClr val="000000"/>
        </a:accent4>
        <a:accent5>
          <a:srgbClr val="FFAAAB"/>
        </a:accent5>
        <a:accent6>
          <a:srgbClr val="AA000B"/>
        </a:accent6>
        <a:hlink>
          <a:srgbClr val="3A0004"/>
        </a:hlink>
        <a:folHlink>
          <a:srgbClr val="FF757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演示设计 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BF59B8"/>
        </a:accent1>
        <a:accent2>
          <a:srgbClr val="884183"/>
        </a:accent2>
        <a:accent3>
          <a:srgbClr val="FFFFFF"/>
        </a:accent3>
        <a:accent4>
          <a:srgbClr val="000000"/>
        </a:accent4>
        <a:accent5>
          <a:srgbClr val="DCB5D8"/>
        </a:accent5>
        <a:accent6>
          <a:srgbClr val="7B3A76"/>
        </a:accent6>
        <a:hlink>
          <a:srgbClr val="371535"/>
        </a:hlink>
        <a:folHlink>
          <a:srgbClr val="D99FD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演示设计 4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B2B2B2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555555"/>
        </a:accent6>
        <a:hlink>
          <a:srgbClr val="1C1C1C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演示设计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00"/>
        </a:accent1>
        <a:accent2>
          <a:srgbClr val="FF8A15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E77D12"/>
        </a:accent6>
        <a:hlink>
          <a:srgbClr val="463900"/>
        </a:hlink>
        <a:folHlink>
          <a:srgbClr val="FFF0A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演示设计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9021"/>
        </a:accent1>
        <a:accent2>
          <a:srgbClr val="DA5800"/>
        </a:accent2>
        <a:accent3>
          <a:srgbClr val="FFFFFF"/>
        </a:accent3>
        <a:accent4>
          <a:srgbClr val="000000"/>
        </a:accent4>
        <a:accent5>
          <a:srgbClr val="FFC6AB"/>
        </a:accent5>
        <a:accent6>
          <a:srgbClr val="C54F00"/>
        </a:accent6>
        <a:hlink>
          <a:srgbClr val="963D00"/>
        </a:hlink>
        <a:folHlink>
          <a:srgbClr val="FFC78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演示设计 7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5B8CC1"/>
        </a:accent1>
        <a:accent2>
          <a:srgbClr val="2A5682"/>
        </a:accent2>
        <a:accent3>
          <a:srgbClr val="FFFFFF"/>
        </a:accent3>
        <a:accent4>
          <a:srgbClr val="000000"/>
        </a:accent4>
        <a:accent5>
          <a:srgbClr val="B5C5DD"/>
        </a:accent5>
        <a:accent6>
          <a:srgbClr val="254D75"/>
        </a:accent6>
        <a:hlink>
          <a:srgbClr val="002850"/>
        </a:hlink>
        <a:folHlink>
          <a:srgbClr val="66B2F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演示设计 8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6FC01E"/>
        </a:accent1>
        <a:accent2>
          <a:srgbClr val="4F7913"/>
        </a:accent2>
        <a:accent3>
          <a:srgbClr val="FFFFFF"/>
        </a:accent3>
        <a:accent4>
          <a:srgbClr val="000000"/>
        </a:accent4>
        <a:accent5>
          <a:srgbClr val="BBDCAB"/>
        </a:accent5>
        <a:accent6>
          <a:srgbClr val="476D10"/>
        </a:accent6>
        <a:hlink>
          <a:srgbClr val="26420A"/>
        </a:hlink>
        <a:folHlink>
          <a:srgbClr val="ADE97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主题2">
  <a:themeElements>
    <a:clrScheme name="1_主题2 1">
      <a:dk1>
        <a:srgbClr val="000000"/>
      </a:dk1>
      <a:lt1>
        <a:srgbClr val="FFFFFF"/>
      </a:lt1>
      <a:dk2>
        <a:srgbClr val="004074"/>
      </a:dk2>
      <a:lt2>
        <a:srgbClr val="737373"/>
      </a:lt2>
      <a:accent1>
        <a:srgbClr val="2A79D0"/>
      </a:accent1>
      <a:accent2>
        <a:srgbClr val="919191"/>
      </a:accent2>
      <a:accent3>
        <a:srgbClr val="FFFFFF"/>
      </a:accent3>
      <a:accent4>
        <a:srgbClr val="000000"/>
      </a:accent4>
      <a:accent5>
        <a:srgbClr val="ACBEE4"/>
      </a:accent5>
      <a:accent6>
        <a:srgbClr val="838383"/>
      </a:accent6>
      <a:hlink>
        <a:srgbClr val="AEAFAE"/>
      </a:hlink>
      <a:folHlink>
        <a:srgbClr val="C9C9C9"/>
      </a:folHlink>
    </a:clrScheme>
    <a:fontScheme name="1_主题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FFCC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华文细黑" panose="0201060004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FFCC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华文细黑" panose="02010600040101010101" pitchFamily="2" charset="-122"/>
          </a:defRPr>
        </a:defPPr>
      </a:lstStyle>
    </a:lnDef>
  </a:objectDefaults>
  <a:extraClrSchemeLst>
    <a:extraClrScheme>
      <a:clrScheme name="1_主题2 1">
        <a:dk1>
          <a:srgbClr val="000000"/>
        </a:dk1>
        <a:lt1>
          <a:srgbClr val="FFFFFF"/>
        </a:lt1>
        <a:dk2>
          <a:srgbClr val="004074"/>
        </a:dk2>
        <a:lt2>
          <a:srgbClr val="737373"/>
        </a:lt2>
        <a:accent1>
          <a:srgbClr val="2A79D0"/>
        </a:accent1>
        <a:accent2>
          <a:srgbClr val="919191"/>
        </a:accent2>
        <a:accent3>
          <a:srgbClr val="FFFFFF"/>
        </a:accent3>
        <a:accent4>
          <a:srgbClr val="000000"/>
        </a:accent4>
        <a:accent5>
          <a:srgbClr val="ACBEE4"/>
        </a:accent5>
        <a:accent6>
          <a:srgbClr val="838383"/>
        </a:accent6>
        <a:hlink>
          <a:srgbClr val="AEAFAE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主题2 2">
        <a:dk1>
          <a:srgbClr val="000000"/>
        </a:dk1>
        <a:lt1>
          <a:srgbClr val="FFFFFF"/>
        </a:lt1>
        <a:dk2>
          <a:srgbClr val="38520E"/>
        </a:dk2>
        <a:lt2>
          <a:srgbClr val="737373"/>
        </a:lt2>
        <a:accent1>
          <a:srgbClr val="6B9B1A"/>
        </a:accent1>
        <a:accent2>
          <a:srgbClr val="919191"/>
        </a:accent2>
        <a:accent3>
          <a:srgbClr val="FFFFFF"/>
        </a:accent3>
        <a:accent4>
          <a:srgbClr val="000000"/>
        </a:accent4>
        <a:accent5>
          <a:srgbClr val="BACBAB"/>
        </a:accent5>
        <a:accent6>
          <a:srgbClr val="838383"/>
        </a:accent6>
        <a:hlink>
          <a:srgbClr val="AEAEAE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主题2 3">
        <a:dk1>
          <a:srgbClr val="000000"/>
        </a:dk1>
        <a:lt1>
          <a:srgbClr val="FFFFFF"/>
        </a:lt1>
        <a:dk2>
          <a:srgbClr val="E24203"/>
        </a:dk2>
        <a:lt2>
          <a:srgbClr val="737373"/>
        </a:lt2>
        <a:accent1>
          <a:srgbClr val="FEA501"/>
        </a:accent1>
        <a:accent2>
          <a:srgbClr val="919191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838383"/>
        </a:accent6>
        <a:hlink>
          <a:srgbClr val="AEAEAE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主题2 4">
        <a:dk1>
          <a:srgbClr val="000000"/>
        </a:dk1>
        <a:lt1>
          <a:srgbClr val="FFFFFF"/>
        </a:lt1>
        <a:dk2>
          <a:srgbClr val="A80404"/>
        </a:dk2>
        <a:lt2>
          <a:srgbClr val="737373"/>
        </a:lt2>
        <a:accent1>
          <a:srgbClr val="D03737"/>
        </a:accent1>
        <a:accent2>
          <a:srgbClr val="919191"/>
        </a:accent2>
        <a:accent3>
          <a:srgbClr val="FFFFFF"/>
        </a:accent3>
        <a:accent4>
          <a:srgbClr val="000000"/>
        </a:accent4>
        <a:accent5>
          <a:srgbClr val="E4AEAE"/>
        </a:accent5>
        <a:accent6>
          <a:srgbClr val="838383"/>
        </a:accent6>
        <a:hlink>
          <a:srgbClr val="AEAEAE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主题2 5">
        <a:dk1>
          <a:srgbClr val="000000"/>
        </a:dk1>
        <a:lt1>
          <a:srgbClr val="FFFFFF"/>
        </a:lt1>
        <a:dk2>
          <a:srgbClr val="5F4B3B"/>
        </a:dk2>
        <a:lt2>
          <a:srgbClr val="737373"/>
        </a:lt2>
        <a:accent1>
          <a:srgbClr val="C8A058"/>
        </a:accent1>
        <a:accent2>
          <a:srgbClr val="919191"/>
        </a:accent2>
        <a:accent3>
          <a:srgbClr val="FFFFFF"/>
        </a:accent3>
        <a:accent4>
          <a:srgbClr val="000000"/>
        </a:accent4>
        <a:accent5>
          <a:srgbClr val="E0CDB4"/>
        </a:accent5>
        <a:accent6>
          <a:srgbClr val="838383"/>
        </a:accent6>
        <a:hlink>
          <a:srgbClr val="AEAFAE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主题2 6">
        <a:dk1>
          <a:srgbClr val="737373"/>
        </a:dk1>
        <a:lt1>
          <a:srgbClr val="FFFFFF"/>
        </a:lt1>
        <a:dk2>
          <a:srgbClr val="000000"/>
        </a:dk2>
        <a:lt2>
          <a:srgbClr val="004074"/>
        </a:lt2>
        <a:accent1>
          <a:srgbClr val="2A79D0"/>
        </a:accent1>
        <a:accent2>
          <a:srgbClr val="919191"/>
        </a:accent2>
        <a:accent3>
          <a:srgbClr val="AAAAAA"/>
        </a:accent3>
        <a:accent4>
          <a:srgbClr val="DADADA"/>
        </a:accent4>
        <a:accent5>
          <a:srgbClr val="ACBEE4"/>
        </a:accent5>
        <a:accent6>
          <a:srgbClr val="838383"/>
        </a:accent6>
        <a:hlink>
          <a:srgbClr val="AEAEAE"/>
        </a:hlink>
        <a:folHlink>
          <a:srgbClr val="C9C9C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主题2 7">
        <a:dk1>
          <a:srgbClr val="737373"/>
        </a:dk1>
        <a:lt1>
          <a:srgbClr val="FFFFFF"/>
        </a:lt1>
        <a:dk2>
          <a:srgbClr val="000000"/>
        </a:dk2>
        <a:lt2>
          <a:srgbClr val="38520E"/>
        </a:lt2>
        <a:accent1>
          <a:srgbClr val="6B9B1A"/>
        </a:accent1>
        <a:accent2>
          <a:srgbClr val="919191"/>
        </a:accent2>
        <a:accent3>
          <a:srgbClr val="AAAAAA"/>
        </a:accent3>
        <a:accent4>
          <a:srgbClr val="DADADA"/>
        </a:accent4>
        <a:accent5>
          <a:srgbClr val="BACBAB"/>
        </a:accent5>
        <a:accent6>
          <a:srgbClr val="838383"/>
        </a:accent6>
        <a:hlink>
          <a:srgbClr val="AEAEAE"/>
        </a:hlink>
        <a:folHlink>
          <a:srgbClr val="C9C9C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主题2 8">
        <a:dk1>
          <a:srgbClr val="737373"/>
        </a:dk1>
        <a:lt1>
          <a:srgbClr val="FFFFFF"/>
        </a:lt1>
        <a:dk2>
          <a:srgbClr val="000000"/>
        </a:dk2>
        <a:lt2>
          <a:srgbClr val="E24203"/>
        </a:lt2>
        <a:accent1>
          <a:srgbClr val="FEA501"/>
        </a:accent1>
        <a:accent2>
          <a:srgbClr val="919191"/>
        </a:accent2>
        <a:accent3>
          <a:srgbClr val="AAAAAA"/>
        </a:accent3>
        <a:accent4>
          <a:srgbClr val="DADADA"/>
        </a:accent4>
        <a:accent5>
          <a:srgbClr val="FECFAA"/>
        </a:accent5>
        <a:accent6>
          <a:srgbClr val="838383"/>
        </a:accent6>
        <a:hlink>
          <a:srgbClr val="AEAEAE"/>
        </a:hlink>
        <a:folHlink>
          <a:srgbClr val="C9C9C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主题2 9">
        <a:dk1>
          <a:srgbClr val="737373"/>
        </a:dk1>
        <a:lt1>
          <a:srgbClr val="FFFFFF"/>
        </a:lt1>
        <a:dk2>
          <a:srgbClr val="000000"/>
        </a:dk2>
        <a:lt2>
          <a:srgbClr val="A80404"/>
        </a:lt2>
        <a:accent1>
          <a:srgbClr val="D03737"/>
        </a:accent1>
        <a:accent2>
          <a:srgbClr val="919191"/>
        </a:accent2>
        <a:accent3>
          <a:srgbClr val="AAAAAA"/>
        </a:accent3>
        <a:accent4>
          <a:srgbClr val="DADADA"/>
        </a:accent4>
        <a:accent5>
          <a:srgbClr val="E4AEAE"/>
        </a:accent5>
        <a:accent6>
          <a:srgbClr val="838383"/>
        </a:accent6>
        <a:hlink>
          <a:srgbClr val="AEAEAE"/>
        </a:hlink>
        <a:folHlink>
          <a:srgbClr val="C9C9C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主题2 10">
        <a:dk1>
          <a:srgbClr val="737373"/>
        </a:dk1>
        <a:lt1>
          <a:srgbClr val="FFFFFF"/>
        </a:lt1>
        <a:dk2>
          <a:srgbClr val="000000"/>
        </a:dk2>
        <a:lt2>
          <a:srgbClr val="5F4B3B"/>
        </a:lt2>
        <a:accent1>
          <a:srgbClr val="C8A058"/>
        </a:accent1>
        <a:accent2>
          <a:srgbClr val="919191"/>
        </a:accent2>
        <a:accent3>
          <a:srgbClr val="AAAAAA"/>
        </a:accent3>
        <a:accent4>
          <a:srgbClr val="DADADA"/>
        </a:accent4>
        <a:accent5>
          <a:srgbClr val="E0CDB4"/>
        </a:accent5>
        <a:accent6>
          <a:srgbClr val="838383"/>
        </a:accent6>
        <a:hlink>
          <a:srgbClr val="AEAEAE"/>
        </a:hlink>
        <a:folHlink>
          <a:srgbClr val="C9C9C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主题2">
  <a:themeElements>
    <a:clrScheme name="2_主题2 1">
      <a:dk1>
        <a:srgbClr val="000000"/>
      </a:dk1>
      <a:lt1>
        <a:srgbClr val="FFFFFF"/>
      </a:lt1>
      <a:dk2>
        <a:srgbClr val="004074"/>
      </a:dk2>
      <a:lt2>
        <a:srgbClr val="737373"/>
      </a:lt2>
      <a:accent1>
        <a:srgbClr val="2A79D0"/>
      </a:accent1>
      <a:accent2>
        <a:srgbClr val="919191"/>
      </a:accent2>
      <a:accent3>
        <a:srgbClr val="FFFFFF"/>
      </a:accent3>
      <a:accent4>
        <a:srgbClr val="000000"/>
      </a:accent4>
      <a:accent5>
        <a:srgbClr val="ACBEE4"/>
      </a:accent5>
      <a:accent6>
        <a:srgbClr val="838383"/>
      </a:accent6>
      <a:hlink>
        <a:srgbClr val="AEAFAE"/>
      </a:hlink>
      <a:folHlink>
        <a:srgbClr val="C9C9C9"/>
      </a:folHlink>
    </a:clrScheme>
    <a:fontScheme name="2_主题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FFCC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华文细黑" panose="0201060004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FFCC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华文细黑" panose="02010600040101010101" pitchFamily="2" charset="-122"/>
          </a:defRPr>
        </a:defPPr>
      </a:lstStyle>
    </a:lnDef>
  </a:objectDefaults>
  <a:extraClrSchemeLst>
    <a:extraClrScheme>
      <a:clrScheme name="2_主题2 1">
        <a:dk1>
          <a:srgbClr val="000000"/>
        </a:dk1>
        <a:lt1>
          <a:srgbClr val="FFFFFF"/>
        </a:lt1>
        <a:dk2>
          <a:srgbClr val="004074"/>
        </a:dk2>
        <a:lt2>
          <a:srgbClr val="737373"/>
        </a:lt2>
        <a:accent1>
          <a:srgbClr val="2A79D0"/>
        </a:accent1>
        <a:accent2>
          <a:srgbClr val="919191"/>
        </a:accent2>
        <a:accent3>
          <a:srgbClr val="FFFFFF"/>
        </a:accent3>
        <a:accent4>
          <a:srgbClr val="000000"/>
        </a:accent4>
        <a:accent5>
          <a:srgbClr val="ACBEE4"/>
        </a:accent5>
        <a:accent6>
          <a:srgbClr val="838383"/>
        </a:accent6>
        <a:hlink>
          <a:srgbClr val="AEAFAE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主题2 2">
        <a:dk1>
          <a:srgbClr val="000000"/>
        </a:dk1>
        <a:lt1>
          <a:srgbClr val="FFFFFF"/>
        </a:lt1>
        <a:dk2>
          <a:srgbClr val="38520E"/>
        </a:dk2>
        <a:lt2>
          <a:srgbClr val="737373"/>
        </a:lt2>
        <a:accent1>
          <a:srgbClr val="6B9B1A"/>
        </a:accent1>
        <a:accent2>
          <a:srgbClr val="919191"/>
        </a:accent2>
        <a:accent3>
          <a:srgbClr val="FFFFFF"/>
        </a:accent3>
        <a:accent4>
          <a:srgbClr val="000000"/>
        </a:accent4>
        <a:accent5>
          <a:srgbClr val="BACBAB"/>
        </a:accent5>
        <a:accent6>
          <a:srgbClr val="838383"/>
        </a:accent6>
        <a:hlink>
          <a:srgbClr val="AEAEAE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主题2 3">
        <a:dk1>
          <a:srgbClr val="000000"/>
        </a:dk1>
        <a:lt1>
          <a:srgbClr val="FFFFFF"/>
        </a:lt1>
        <a:dk2>
          <a:srgbClr val="E24203"/>
        </a:dk2>
        <a:lt2>
          <a:srgbClr val="737373"/>
        </a:lt2>
        <a:accent1>
          <a:srgbClr val="FEA501"/>
        </a:accent1>
        <a:accent2>
          <a:srgbClr val="919191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838383"/>
        </a:accent6>
        <a:hlink>
          <a:srgbClr val="AEAEAE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主题2 4">
        <a:dk1>
          <a:srgbClr val="000000"/>
        </a:dk1>
        <a:lt1>
          <a:srgbClr val="FFFFFF"/>
        </a:lt1>
        <a:dk2>
          <a:srgbClr val="A80404"/>
        </a:dk2>
        <a:lt2>
          <a:srgbClr val="737373"/>
        </a:lt2>
        <a:accent1>
          <a:srgbClr val="D03737"/>
        </a:accent1>
        <a:accent2>
          <a:srgbClr val="919191"/>
        </a:accent2>
        <a:accent3>
          <a:srgbClr val="FFFFFF"/>
        </a:accent3>
        <a:accent4>
          <a:srgbClr val="000000"/>
        </a:accent4>
        <a:accent5>
          <a:srgbClr val="E4AEAE"/>
        </a:accent5>
        <a:accent6>
          <a:srgbClr val="838383"/>
        </a:accent6>
        <a:hlink>
          <a:srgbClr val="AEAEAE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主题2 5">
        <a:dk1>
          <a:srgbClr val="000000"/>
        </a:dk1>
        <a:lt1>
          <a:srgbClr val="FFFFFF"/>
        </a:lt1>
        <a:dk2>
          <a:srgbClr val="5F4B3B"/>
        </a:dk2>
        <a:lt2>
          <a:srgbClr val="737373"/>
        </a:lt2>
        <a:accent1>
          <a:srgbClr val="C8A058"/>
        </a:accent1>
        <a:accent2>
          <a:srgbClr val="919191"/>
        </a:accent2>
        <a:accent3>
          <a:srgbClr val="FFFFFF"/>
        </a:accent3>
        <a:accent4>
          <a:srgbClr val="000000"/>
        </a:accent4>
        <a:accent5>
          <a:srgbClr val="E0CDB4"/>
        </a:accent5>
        <a:accent6>
          <a:srgbClr val="838383"/>
        </a:accent6>
        <a:hlink>
          <a:srgbClr val="AEAFAE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主题2 6">
        <a:dk1>
          <a:srgbClr val="737373"/>
        </a:dk1>
        <a:lt1>
          <a:srgbClr val="FFFFFF"/>
        </a:lt1>
        <a:dk2>
          <a:srgbClr val="000000"/>
        </a:dk2>
        <a:lt2>
          <a:srgbClr val="004074"/>
        </a:lt2>
        <a:accent1>
          <a:srgbClr val="2A79D0"/>
        </a:accent1>
        <a:accent2>
          <a:srgbClr val="919191"/>
        </a:accent2>
        <a:accent3>
          <a:srgbClr val="AAAAAA"/>
        </a:accent3>
        <a:accent4>
          <a:srgbClr val="DADADA"/>
        </a:accent4>
        <a:accent5>
          <a:srgbClr val="ACBEE4"/>
        </a:accent5>
        <a:accent6>
          <a:srgbClr val="838383"/>
        </a:accent6>
        <a:hlink>
          <a:srgbClr val="AEAEAE"/>
        </a:hlink>
        <a:folHlink>
          <a:srgbClr val="C9C9C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主题2 7">
        <a:dk1>
          <a:srgbClr val="737373"/>
        </a:dk1>
        <a:lt1>
          <a:srgbClr val="FFFFFF"/>
        </a:lt1>
        <a:dk2>
          <a:srgbClr val="000000"/>
        </a:dk2>
        <a:lt2>
          <a:srgbClr val="38520E"/>
        </a:lt2>
        <a:accent1>
          <a:srgbClr val="6B9B1A"/>
        </a:accent1>
        <a:accent2>
          <a:srgbClr val="919191"/>
        </a:accent2>
        <a:accent3>
          <a:srgbClr val="AAAAAA"/>
        </a:accent3>
        <a:accent4>
          <a:srgbClr val="DADADA"/>
        </a:accent4>
        <a:accent5>
          <a:srgbClr val="BACBAB"/>
        </a:accent5>
        <a:accent6>
          <a:srgbClr val="838383"/>
        </a:accent6>
        <a:hlink>
          <a:srgbClr val="AEAEAE"/>
        </a:hlink>
        <a:folHlink>
          <a:srgbClr val="C9C9C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主题2 8">
        <a:dk1>
          <a:srgbClr val="737373"/>
        </a:dk1>
        <a:lt1>
          <a:srgbClr val="FFFFFF"/>
        </a:lt1>
        <a:dk2>
          <a:srgbClr val="000000"/>
        </a:dk2>
        <a:lt2>
          <a:srgbClr val="E24203"/>
        </a:lt2>
        <a:accent1>
          <a:srgbClr val="FEA501"/>
        </a:accent1>
        <a:accent2>
          <a:srgbClr val="919191"/>
        </a:accent2>
        <a:accent3>
          <a:srgbClr val="AAAAAA"/>
        </a:accent3>
        <a:accent4>
          <a:srgbClr val="DADADA"/>
        </a:accent4>
        <a:accent5>
          <a:srgbClr val="FECFAA"/>
        </a:accent5>
        <a:accent6>
          <a:srgbClr val="838383"/>
        </a:accent6>
        <a:hlink>
          <a:srgbClr val="AEAEAE"/>
        </a:hlink>
        <a:folHlink>
          <a:srgbClr val="C9C9C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主题2 9">
        <a:dk1>
          <a:srgbClr val="737373"/>
        </a:dk1>
        <a:lt1>
          <a:srgbClr val="FFFFFF"/>
        </a:lt1>
        <a:dk2>
          <a:srgbClr val="000000"/>
        </a:dk2>
        <a:lt2>
          <a:srgbClr val="A80404"/>
        </a:lt2>
        <a:accent1>
          <a:srgbClr val="D03737"/>
        </a:accent1>
        <a:accent2>
          <a:srgbClr val="919191"/>
        </a:accent2>
        <a:accent3>
          <a:srgbClr val="AAAAAA"/>
        </a:accent3>
        <a:accent4>
          <a:srgbClr val="DADADA"/>
        </a:accent4>
        <a:accent5>
          <a:srgbClr val="E4AEAE"/>
        </a:accent5>
        <a:accent6>
          <a:srgbClr val="838383"/>
        </a:accent6>
        <a:hlink>
          <a:srgbClr val="AEAEAE"/>
        </a:hlink>
        <a:folHlink>
          <a:srgbClr val="C9C9C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主题2 10">
        <a:dk1>
          <a:srgbClr val="737373"/>
        </a:dk1>
        <a:lt1>
          <a:srgbClr val="FFFFFF"/>
        </a:lt1>
        <a:dk2>
          <a:srgbClr val="000000"/>
        </a:dk2>
        <a:lt2>
          <a:srgbClr val="5F4B3B"/>
        </a:lt2>
        <a:accent1>
          <a:srgbClr val="C8A058"/>
        </a:accent1>
        <a:accent2>
          <a:srgbClr val="919191"/>
        </a:accent2>
        <a:accent3>
          <a:srgbClr val="AAAAAA"/>
        </a:accent3>
        <a:accent4>
          <a:srgbClr val="DADADA"/>
        </a:accent4>
        <a:accent5>
          <a:srgbClr val="E0CDB4"/>
        </a:accent5>
        <a:accent6>
          <a:srgbClr val="838383"/>
        </a:accent6>
        <a:hlink>
          <a:srgbClr val="AEAEAE"/>
        </a:hlink>
        <a:folHlink>
          <a:srgbClr val="C9C9C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3_主题2">
  <a:themeElements>
    <a:clrScheme name="3_主题2 1">
      <a:dk1>
        <a:srgbClr val="000000"/>
      </a:dk1>
      <a:lt1>
        <a:srgbClr val="FFFFFF"/>
      </a:lt1>
      <a:dk2>
        <a:srgbClr val="004074"/>
      </a:dk2>
      <a:lt2>
        <a:srgbClr val="737373"/>
      </a:lt2>
      <a:accent1>
        <a:srgbClr val="2A79D0"/>
      </a:accent1>
      <a:accent2>
        <a:srgbClr val="919191"/>
      </a:accent2>
      <a:accent3>
        <a:srgbClr val="FFFFFF"/>
      </a:accent3>
      <a:accent4>
        <a:srgbClr val="000000"/>
      </a:accent4>
      <a:accent5>
        <a:srgbClr val="ACBEE4"/>
      </a:accent5>
      <a:accent6>
        <a:srgbClr val="838383"/>
      </a:accent6>
      <a:hlink>
        <a:srgbClr val="AEAFAE"/>
      </a:hlink>
      <a:folHlink>
        <a:srgbClr val="C9C9C9"/>
      </a:folHlink>
    </a:clrScheme>
    <a:fontScheme name="3_主题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FFCC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华文细黑" panose="0201060004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FFCC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华文细黑" panose="02010600040101010101" pitchFamily="2" charset="-122"/>
          </a:defRPr>
        </a:defPPr>
      </a:lstStyle>
    </a:lnDef>
  </a:objectDefaults>
  <a:extraClrSchemeLst>
    <a:extraClrScheme>
      <a:clrScheme name="3_主题2 1">
        <a:dk1>
          <a:srgbClr val="000000"/>
        </a:dk1>
        <a:lt1>
          <a:srgbClr val="FFFFFF"/>
        </a:lt1>
        <a:dk2>
          <a:srgbClr val="004074"/>
        </a:dk2>
        <a:lt2>
          <a:srgbClr val="737373"/>
        </a:lt2>
        <a:accent1>
          <a:srgbClr val="2A79D0"/>
        </a:accent1>
        <a:accent2>
          <a:srgbClr val="919191"/>
        </a:accent2>
        <a:accent3>
          <a:srgbClr val="FFFFFF"/>
        </a:accent3>
        <a:accent4>
          <a:srgbClr val="000000"/>
        </a:accent4>
        <a:accent5>
          <a:srgbClr val="ACBEE4"/>
        </a:accent5>
        <a:accent6>
          <a:srgbClr val="838383"/>
        </a:accent6>
        <a:hlink>
          <a:srgbClr val="AEAFAE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主题2 2">
        <a:dk1>
          <a:srgbClr val="000000"/>
        </a:dk1>
        <a:lt1>
          <a:srgbClr val="FFFFFF"/>
        </a:lt1>
        <a:dk2>
          <a:srgbClr val="38520E"/>
        </a:dk2>
        <a:lt2>
          <a:srgbClr val="737373"/>
        </a:lt2>
        <a:accent1>
          <a:srgbClr val="6B9B1A"/>
        </a:accent1>
        <a:accent2>
          <a:srgbClr val="919191"/>
        </a:accent2>
        <a:accent3>
          <a:srgbClr val="FFFFFF"/>
        </a:accent3>
        <a:accent4>
          <a:srgbClr val="000000"/>
        </a:accent4>
        <a:accent5>
          <a:srgbClr val="BACBAB"/>
        </a:accent5>
        <a:accent6>
          <a:srgbClr val="838383"/>
        </a:accent6>
        <a:hlink>
          <a:srgbClr val="AEAEAE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主题2 3">
        <a:dk1>
          <a:srgbClr val="000000"/>
        </a:dk1>
        <a:lt1>
          <a:srgbClr val="FFFFFF"/>
        </a:lt1>
        <a:dk2>
          <a:srgbClr val="E24203"/>
        </a:dk2>
        <a:lt2>
          <a:srgbClr val="737373"/>
        </a:lt2>
        <a:accent1>
          <a:srgbClr val="FEA501"/>
        </a:accent1>
        <a:accent2>
          <a:srgbClr val="919191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838383"/>
        </a:accent6>
        <a:hlink>
          <a:srgbClr val="AEAEAE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主题2 4">
        <a:dk1>
          <a:srgbClr val="000000"/>
        </a:dk1>
        <a:lt1>
          <a:srgbClr val="FFFFFF"/>
        </a:lt1>
        <a:dk2>
          <a:srgbClr val="A80404"/>
        </a:dk2>
        <a:lt2>
          <a:srgbClr val="737373"/>
        </a:lt2>
        <a:accent1>
          <a:srgbClr val="D03737"/>
        </a:accent1>
        <a:accent2>
          <a:srgbClr val="919191"/>
        </a:accent2>
        <a:accent3>
          <a:srgbClr val="FFFFFF"/>
        </a:accent3>
        <a:accent4>
          <a:srgbClr val="000000"/>
        </a:accent4>
        <a:accent5>
          <a:srgbClr val="E4AEAE"/>
        </a:accent5>
        <a:accent6>
          <a:srgbClr val="838383"/>
        </a:accent6>
        <a:hlink>
          <a:srgbClr val="AEAEAE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主题2 5">
        <a:dk1>
          <a:srgbClr val="000000"/>
        </a:dk1>
        <a:lt1>
          <a:srgbClr val="FFFFFF"/>
        </a:lt1>
        <a:dk2>
          <a:srgbClr val="5F4B3B"/>
        </a:dk2>
        <a:lt2>
          <a:srgbClr val="737373"/>
        </a:lt2>
        <a:accent1>
          <a:srgbClr val="C8A058"/>
        </a:accent1>
        <a:accent2>
          <a:srgbClr val="919191"/>
        </a:accent2>
        <a:accent3>
          <a:srgbClr val="FFFFFF"/>
        </a:accent3>
        <a:accent4>
          <a:srgbClr val="000000"/>
        </a:accent4>
        <a:accent5>
          <a:srgbClr val="E0CDB4"/>
        </a:accent5>
        <a:accent6>
          <a:srgbClr val="838383"/>
        </a:accent6>
        <a:hlink>
          <a:srgbClr val="AEAFAE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主题2 6">
        <a:dk1>
          <a:srgbClr val="737373"/>
        </a:dk1>
        <a:lt1>
          <a:srgbClr val="FFFFFF"/>
        </a:lt1>
        <a:dk2>
          <a:srgbClr val="000000"/>
        </a:dk2>
        <a:lt2>
          <a:srgbClr val="004074"/>
        </a:lt2>
        <a:accent1>
          <a:srgbClr val="2A79D0"/>
        </a:accent1>
        <a:accent2>
          <a:srgbClr val="919191"/>
        </a:accent2>
        <a:accent3>
          <a:srgbClr val="AAAAAA"/>
        </a:accent3>
        <a:accent4>
          <a:srgbClr val="DADADA"/>
        </a:accent4>
        <a:accent5>
          <a:srgbClr val="ACBEE4"/>
        </a:accent5>
        <a:accent6>
          <a:srgbClr val="838383"/>
        </a:accent6>
        <a:hlink>
          <a:srgbClr val="AEAEAE"/>
        </a:hlink>
        <a:folHlink>
          <a:srgbClr val="C9C9C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主题2 7">
        <a:dk1>
          <a:srgbClr val="737373"/>
        </a:dk1>
        <a:lt1>
          <a:srgbClr val="FFFFFF"/>
        </a:lt1>
        <a:dk2>
          <a:srgbClr val="000000"/>
        </a:dk2>
        <a:lt2>
          <a:srgbClr val="38520E"/>
        </a:lt2>
        <a:accent1>
          <a:srgbClr val="6B9B1A"/>
        </a:accent1>
        <a:accent2>
          <a:srgbClr val="919191"/>
        </a:accent2>
        <a:accent3>
          <a:srgbClr val="AAAAAA"/>
        </a:accent3>
        <a:accent4>
          <a:srgbClr val="DADADA"/>
        </a:accent4>
        <a:accent5>
          <a:srgbClr val="BACBAB"/>
        </a:accent5>
        <a:accent6>
          <a:srgbClr val="838383"/>
        </a:accent6>
        <a:hlink>
          <a:srgbClr val="AEAEAE"/>
        </a:hlink>
        <a:folHlink>
          <a:srgbClr val="C9C9C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主题2 8">
        <a:dk1>
          <a:srgbClr val="737373"/>
        </a:dk1>
        <a:lt1>
          <a:srgbClr val="FFFFFF"/>
        </a:lt1>
        <a:dk2>
          <a:srgbClr val="000000"/>
        </a:dk2>
        <a:lt2>
          <a:srgbClr val="E24203"/>
        </a:lt2>
        <a:accent1>
          <a:srgbClr val="FEA501"/>
        </a:accent1>
        <a:accent2>
          <a:srgbClr val="919191"/>
        </a:accent2>
        <a:accent3>
          <a:srgbClr val="AAAAAA"/>
        </a:accent3>
        <a:accent4>
          <a:srgbClr val="DADADA"/>
        </a:accent4>
        <a:accent5>
          <a:srgbClr val="FECFAA"/>
        </a:accent5>
        <a:accent6>
          <a:srgbClr val="838383"/>
        </a:accent6>
        <a:hlink>
          <a:srgbClr val="AEAEAE"/>
        </a:hlink>
        <a:folHlink>
          <a:srgbClr val="C9C9C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主题2 9">
        <a:dk1>
          <a:srgbClr val="737373"/>
        </a:dk1>
        <a:lt1>
          <a:srgbClr val="FFFFFF"/>
        </a:lt1>
        <a:dk2>
          <a:srgbClr val="000000"/>
        </a:dk2>
        <a:lt2>
          <a:srgbClr val="A80404"/>
        </a:lt2>
        <a:accent1>
          <a:srgbClr val="D03737"/>
        </a:accent1>
        <a:accent2>
          <a:srgbClr val="919191"/>
        </a:accent2>
        <a:accent3>
          <a:srgbClr val="AAAAAA"/>
        </a:accent3>
        <a:accent4>
          <a:srgbClr val="DADADA"/>
        </a:accent4>
        <a:accent5>
          <a:srgbClr val="E4AEAE"/>
        </a:accent5>
        <a:accent6>
          <a:srgbClr val="838383"/>
        </a:accent6>
        <a:hlink>
          <a:srgbClr val="AEAEAE"/>
        </a:hlink>
        <a:folHlink>
          <a:srgbClr val="C9C9C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主题2 10">
        <a:dk1>
          <a:srgbClr val="737373"/>
        </a:dk1>
        <a:lt1>
          <a:srgbClr val="FFFFFF"/>
        </a:lt1>
        <a:dk2>
          <a:srgbClr val="000000"/>
        </a:dk2>
        <a:lt2>
          <a:srgbClr val="5F4B3B"/>
        </a:lt2>
        <a:accent1>
          <a:srgbClr val="C8A058"/>
        </a:accent1>
        <a:accent2>
          <a:srgbClr val="919191"/>
        </a:accent2>
        <a:accent3>
          <a:srgbClr val="AAAAAA"/>
        </a:accent3>
        <a:accent4>
          <a:srgbClr val="DADADA"/>
        </a:accent4>
        <a:accent5>
          <a:srgbClr val="E0CDB4"/>
        </a:accent5>
        <a:accent6>
          <a:srgbClr val="838383"/>
        </a:accent6>
        <a:hlink>
          <a:srgbClr val="AEAEAE"/>
        </a:hlink>
        <a:folHlink>
          <a:srgbClr val="C9C9C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4_主题2">
  <a:themeElements>
    <a:clrScheme name="4_主题2 1">
      <a:dk1>
        <a:srgbClr val="000000"/>
      </a:dk1>
      <a:lt1>
        <a:srgbClr val="FFFFFF"/>
      </a:lt1>
      <a:dk2>
        <a:srgbClr val="004074"/>
      </a:dk2>
      <a:lt2>
        <a:srgbClr val="737373"/>
      </a:lt2>
      <a:accent1>
        <a:srgbClr val="2A79D0"/>
      </a:accent1>
      <a:accent2>
        <a:srgbClr val="919191"/>
      </a:accent2>
      <a:accent3>
        <a:srgbClr val="FFFFFF"/>
      </a:accent3>
      <a:accent4>
        <a:srgbClr val="000000"/>
      </a:accent4>
      <a:accent5>
        <a:srgbClr val="ACBEE4"/>
      </a:accent5>
      <a:accent6>
        <a:srgbClr val="838383"/>
      </a:accent6>
      <a:hlink>
        <a:srgbClr val="AEAFAE"/>
      </a:hlink>
      <a:folHlink>
        <a:srgbClr val="C9C9C9"/>
      </a:folHlink>
    </a:clrScheme>
    <a:fontScheme name="4_主题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FFCC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华文细黑" panose="0201060004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FFCC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华文细黑" panose="02010600040101010101" pitchFamily="2" charset="-122"/>
          </a:defRPr>
        </a:defPPr>
      </a:lstStyle>
    </a:lnDef>
  </a:objectDefaults>
  <a:extraClrSchemeLst>
    <a:extraClrScheme>
      <a:clrScheme name="4_主题2 1">
        <a:dk1>
          <a:srgbClr val="000000"/>
        </a:dk1>
        <a:lt1>
          <a:srgbClr val="FFFFFF"/>
        </a:lt1>
        <a:dk2>
          <a:srgbClr val="004074"/>
        </a:dk2>
        <a:lt2>
          <a:srgbClr val="737373"/>
        </a:lt2>
        <a:accent1>
          <a:srgbClr val="2A79D0"/>
        </a:accent1>
        <a:accent2>
          <a:srgbClr val="919191"/>
        </a:accent2>
        <a:accent3>
          <a:srgbClr val="FFFFFF"/>
        </a:accent3>
        <a:accent4>
          <a:srgbClr val="000000"/>
        </a:accent4>
        <a:accent5>
          <a:srgbClr val="ACBEE4"/>
        </a:accent5>
        <a:accent6>
          <a:srgbClr val="838383"/>
        </a:accent6>
        <a:hlink>
          <a:srgbClr val="AEAFAE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主题2 2">
        <a:dk1>
          <a:srgbClr val="000000"/>
        </a:dk1>
        <a:lt1>
          <a:srgbClr val="FFFFFF"/>
        </a:lt1>
        <a:dk2>
          <a:srgbClr val="38520E"/>
        </a:dk2>
        <a:lt2>
          <a:srgbClr val="737373"/>
        </a:lt2>
        <a:accent1>
          <a:srgbClr val="6B9B1A"/>
        </a:accent1>
        <a:accent2>
          <a:srgbClr val="919191"/>
        </a:accent2>
        <a:accent3>
          <a:srgbClr val="FFFFFF"/>
        </a:accent3>
        <a:accent4>
          <a:srgbClr val="000000"/>
        </a:accent4>
        <a:accent5>
          <a:srgbClr val="BACBAB"/>
        </a:accent5>
        <a:accent6>
          <a:srgbClr val="838383"/>
        </a:accent6>
        <a:hlink>
          <a:srgbClr val="AEAEAE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主题2 3">
        <a:dk1>
          <a:srgbClr val="000000"/>
        </a:dk1>
        <a:lt1>
          <a:srgbClr val="FFFFFF"/>
        </a:lt1>
        <a:dk2>
          <a:srgbClr val="E24203"/>
        </a:dk2>
        <a:lt2>
          <a:srgbClr val="737373"/>
        </a:lt2>
        <a:accent1>
          <a:srgbClr val="FEA501"/>
        </a:accent1>
        <a:accent2>
          <a:srgbClr val="919191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838383"/>
        </a:accent6>
        <a:hlink>
          <a:srgbClr val="AEAEAE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主题2 4">
        <a:dk1>
          <a:srgbClr val="000000"/>
        </a:dk1>
        <a:lt1>
          <a:srgbClr val="FFFFFF"/>
        </a:lt1>
        <a:dk2>
          <a:srgbClr val="A80404"/>
        </a:dk2>
        <a:lt2>
          <a:srgbClr val="737373"/>
        </a:lt2>
        <a:accent1>
          <a:srgbClr val="D03737"/>
        </a:accent1>
        <a:accent2>
          <a:srgbClr val="919191"/>
        </a:accent2>
        <a:accent3>
          <a:srgbClr val="FFFFFF"/>
        </a:accent3>
        <a:accent4>
          <a:srgbClr val="000000"/>
        </a:accent4>
        <a:accent5>
          <a:srgbClr val="E4AEAE"/>
        </a:accent5>
        <a:accent6>
          <a:srgbClr val="838383"/>
        </a:accent6>
        <a:hlink>
          <a:srgbClr val="AEAEAE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主题2 5">
        <a:dk1>
          <a:srgbClr val="000000"/>
        </a:dk1>
        <a:lt1>
          <a:srgbClr val="FFFFFF"/>
        </a:lt1>
        <a:dk2>
          <a:srgbClr val="5F4B3B"/>
        </a:dk2>
        <a:lt2>
          <a:srgbClr val="737373"/>
        </a:lt2>
        <a:accent1>
          <a:srgbClr val="C8A058"/>
        </a:accent1>
        <a:accent2>
          <a:srgbClr val="919191"/>
        </a:accent2>
        <a:accent3>
          <a:srgbClr val="FFFFFF"/>
        </a:accent3>
        <a:accent4>
          <a:srgbClr val="000000"/>
        </a:accent4>
        <a:accent5>
          <a:srgbClr val="E0CDB4"/>
        </a:accent5>
        <a:accent6>
          <a:srgbClr val="838383"/>
        </a:accent6>
        <a:hlink>
          <a:srgbClr val="AEAFAE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主题2 6">
        <a:dk1>
          <a:srgbClr val="737373"/>
        </a:dk1>
        <a:lt1>
          <a:srgbClr val="FFFFFF"/>
        </a:lt1>
        <a:dk2>
          <a:srgbClr val="000000"/>
        </a:dk2>
        <a:lt2>
          <a:srgbClr val="004074"/>
        </a:lt2>
        <a:accent1>
          <a:srgbClr val="2A79D0"/>
        </a:accent1>
        <a:accent2>
          <a:srgbClr val="919191"/>
        </a:accent2>
        <a:accent3>
          <a:srgbClr val="AAAAAA"/>
        </a:accent3>
        <a:accent4>
          <a:srgbClr val="DADADA"/>
        </a:accent4>
        <a:accent5>
          <a:srgbClr val="ACBEE4"/>
        </a:accent5>
        <a:accent6>
          <a:srgbClr val="838383"/>
        </a:accent6>
        <a:hlink>
          <a:srgbClr val="AEAEAE"/>
        </a:hlink>
        <a:folHlink>
          <a:srgbClr val="C9C9C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主题2 7">
        <a:dk1>
          <a:srgbClr val="737373"/>
        </a:dk1>
        <a:lt1>
          <a:srgbClr val="FFFFFF"/>
        </a:lt1>
        <a:dk2>
          <a:srgbClr val="000000"/>
        </a:dk2>
        <a:lt2>
          <a:srgbClr val="38520E"/>
        </a:lt2>
        <a:accent1>
          <a:srgbClr val="6B9B1A"/>
        </a:accent1>
        <a:accent2>
          <a:srgbClr val="919191"/>
        </a:accent2>
        <a:accent3>
          <a:srgbClr val="AAAAAA"/>
        </a:accent3>
        <a:accent4>
          <a:srgbClr val="DADADA"/>
        </a:accent4>
        <a:accent5>
          <a:srgbClr val="BACBAB"/>
        </a:accent5>
        <a:accent6>
          <a:srgbClr val="838383"/>
        </a:accent6>
        <a:hlink>
          <a:srgbClr val="AEAEAE"/>
        </a:hlink>
        <a:folHlink>
          <a:srgbClr val="C9C9C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主题2 8">
        <a:dk1>
          <a:srgbClr val="737373"/>
        </a:dk1>
        <a:lt1>
          <a:srgbClr val="FFFFFF"/>
        </a:lt1>
        <a:dk2>
          <a:srgbClr val="000000"/>
        </a:dk2>
        <a:lt2>
          <a:srgbClr val="E24203"/>
        </a:lt2>
        <a:accent1>
          <a:srgbClr val="FEA501"/>
        </a:accent1>
        <a:accent2>
          <a:srgbClr val="919191"/>
        </a:accent2>
        <a:accent3>
          <a:srgbClr val="AAAAAA"/>
        </a:accent3>
        <a:accent4>
          <a:srgbClr val="DADADA"/>
        </a:accent4>
        <a:accent5>
          <a:srgbClr val="FECFAA"/>
        </a:accent5>
        <a:accent6>
          <a:srgbClr val="838383"/>
        </a:accent6>
        <a:hlink>
          <a:srgbClr val="AEAEAE"/>
        </a:hlink>
        <a:folHlink>
          <a:srgbClr val="C9C9C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主题2 9">
        <a:dk1>
          <a:srgbClr val="737373"/>
        </a:dk1>
        <a:lt1>
          <a:srgbClr val="FFFFFF"/>
        </a:lt1>
        <a:dk2>
          <a:srgbClr val="000000"/>
        </a:dk2>
        <a:lt2>
          <a:srgbClr val="A80404"/>
        </a:lt2>
        <a:accent1>
          <a:srgbClr val="D03737"/>
        </a:accent1>
        <a:accent2>
          <a:srgbClr val="919191"/>
        </a:accent2>
        <a:accent3>
          <a:srgbClr val="AAAAAA"/>
        </a:accent3>
        <a:accent4>
          <a:srgbClr val="DADADA"/>
        </a:accent4>
        <a:accent5>
          <a:srgbClr val="E4AEAE"/>
        </a:accent5>
        <a:accent6>
          <a:srgbClr val="838383"/>
        </a:accent6>
        <a:hlink>
          <a:srgbClr val="AEAEAE"/>
        </a:hlink>
        <a:folHlink>
          <a:srgbClr val="C9C9C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主题2 10">
        <a:dk1>
          <a:srgbClr val="737373"/>
        </a:dk1>
        <a:lt1>
          <a:srgbClr val="FFFFFF"/>
        </a:lt1>
        <a:dk2>
          <a:srgbClr val="000000"/>
        </a:dk2>
        <a:lt2>
          <a:srgbClr val="5F4B3B"/>
        </a:lt2>
        <a:accent1>
          <a:srgbClr val="C8A058"/>
        </a:accent1>
        <a:accent2>
          <a:srgbClr val="919191"/>
        </a:accent2>
        <a:accent3>
          <a:srgbClr val="AAAAAA"/>
        </a:accent3>
        <a:accent4>
          <a:srgbClr val="DADADA"/>
        </a:accent4>
        <a:accent5>
          <a:srgbClr val="E0CDB4"/>
        </a:accent5>
        <a:accent6>
          <a:srgbClr val="838383"/>
        </a:accent6>
        <a:hlink>
          <a:srgbClr val="AEAEAE"/>
        </a:hlink>
        <a:folHlink>
          <a:srgbClr val="C9C9C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5_主题2">
  <a:themeElements>
    <a:clrScheme name="5_主题2 1">
      <a:dk1>
        <a:srgbClr val="000000"/>
      </a:dk1>
      <a:lt1>
        <a:srgbClr val="FFFFFF"/>
      </a:lt1>
      <a:dk2>
        <a:srgbClr val="004074"/>
      </a:dk2>
      <a:lt2>
        <a:srgbClr val="737373"/>
      </a:lt2>
      <a:accent1>
        <a:srgbClr val="2A79D0"/>
      </a:accent1>
      <a:accent2>
        <a:srgbClr val="919191"/>
      </a:accent2>
      <a:accent3>
        <a:srgbClr val="FFFFFF"/>
      </a:accent3>
      <a:accent4>
        <a:srgbClr val="000000"/>
      </a:accent4>
      <a:accent5>
        <a:srgbClr val="ACBEE4"/>
      </a:accent5>
      <a:accent6>
        <a:srgbClr val="838383"/>
      </a:accent6>
      <a:hlink>
        <a:srgbClr val="AEAFAE"/>
      </a:hlink>
      <a:folHlink>
        <a:srgbClr val="C9C9C9"/>
      </a:folHlink>
    </a:clrScheme>
    <a:fontScheme name="5_主题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FFCC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华文细黑" panose="0201060004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FFCC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华文细黑" panose="02010600040101010101" pitchFamily="2" charset="-122"/>
          </a:defRPr>
        </a:defPPr>
      </a:lstStyle>
    </a:lnDef>
  </a:objectDefaults>
  <a:extraClrSchemeLst>
    <a:extraClrScheme>
      <a:clrScheme name="5_主题2 1">
        <a:dk1>
          <a:srgbClr val="000000"/>
        </a:dk1>
        <a:lt1>
          <a:srgbClr val="FFFFFF"/>
        </a:lt1>
        <a:dk2>
          <a:srgbClr val="004074"/>
        </a:dk2>
        <a:lt2>
          <a:srgbClr val="737373"/>
        </a:lt2>
        <a:accent1>
          <a:srgbClr val="2A79D0"/>
        </a:accent1>
        <a:accent2>
          <a:srgbClr val="919191"/>
        </a:accent2>
        <a:accent3>
          <a:srgbClr val="FFFFFF"/>
        </a:accent3>
        <a:accent4>
          <a:srgbClr val="000000"/>
        </a:accent4>
        <a:accent5>
          <a:srgbClr val="ACBEE4"/>
        </a:accent5>
        <a:accent6>
          <a:srgbClr val="838383"/>
        </a:accent6>
        <a:hlink>
          <a:srgbClr val="AEAFAE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主题2 2">
        <a:dk1>
          <a:srgbClr val="000000"/>
        </a:dk1>
        <a:lt1>
          <a:srgbClr val="FFFFFF"/>
        </a:lt1>
        <a:dk2>
          <a:srgbClr val="38520E"/>
        </a:dk2>
        <a:lt2>
          <a:srgbClr val="737373"/>
        </a:lt2>
        <a:accent1>
          <a:srgbClr val="6B9B1A"/>
        </a:accent1>
        <a:accent2>
          <a:srgbClr val="919191"/>
        </a:accent2>
        <a:accent3>
          <a:srgbClr val="FFFFFF"/>
        </a:accent3>
        <a:accent4>
          <a:srgbClr val="000000"/>
        </a:accent4>
        <a:accent5>
          <a:srgbClr val="BACBAB"/>
        </a:accent5>
        <a:accent6>
          <a:srgbClr val="838383"/>
        </a:accent6>
        <a:hlink>
          <a:srgbClr val="AEAEAE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主题2 3">
        <a:dk1>
          <a:srgbClr val="000000"/>
        </a:dk1>
        <a:lt1>
          <a:srgbClr val="FFFFFF"/>
        </a:lt1>
        <a:dk2>
          <a:srgbClr val="E24203"/>
        </a:dk2>
        <a:lt2>
          <a:srgbClr val="737373"/>
        </a:lt2>
        <a:accent1>
          <a:srgbClr val="FEA501"/>
        </a:accent1>
        <a:accent2>
          <a:srgbClr val="919191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838383"/>
        </a:accent6>
        <a:hlink>
          <a:srgbClr val="AEAEAE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主题2 4">
        <a:dk1>
          <a:srgbClr val="000000"/>
        </a:dk1>
        <a:lt1>
          <a:srgbClr val="FFFFFF"/>
        </a:lt1>
        <a:dk2>
          <a:srgbClr val="A80404"/>
        </a:dk2>
        <a:lt2>
          <a:srgbClr val="737373"/>
        </a:lt2>
        <a:accent1>
          <a:srgbClr val="D03737"/>
        </a:accent1>
        <a:accent2>
          <a:srgbClr val="919191"/>
        </a:accent2>
        <a:accent3>
          <a:srgbClr val="FFFFFF"/>
        </a:accent3>
        <a:accent4>
          <a:srgbClr val="000000"/>
        </a:accent4>
        <a:accent5>
          <a:srgbClr val="E4AEAE"/>
        </a:accent5>
        <a:accent6>
          <a:srgbClr val="838383"/>
        </a:accent6>
        <a:hlink>
          <a:srgbClr val="AEAEAE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主题2 5">
        <a:dk1>
          <a:srgbClr val="000000"/>
        </a:dk1>
        <a:lt1>
          <a:srgbClr val="FFFFFF"/>
        </a:lt1>
        <a:dk2>
          <a:srgbClr val="5F4B3B"/>
        </a:dk2>
        <a:lt2>
          <a:srgbClr val="737373"/>
        </a:lt2>
        <a:accent1>
          <a:srgbClr val="C8A058"/>
        </a:accent1>
        <a:accent2>
          <a:srgbClr val="919191"/>
        </a:accent2>
        <a:accent3>
          <a:srgbClr val="FFFFFF"/>
        </a:accent3>
        <a:accent4>
          <a:srgbClr val="000000"/>
        </a:accent4>
        <a:accent5>
          <a:srgbClr val="E0CDB4"/>
        </a:accent5>
        <a:accent6>
          <a:srgbClr val="838383"/>
        </a:accent6>
        <a:hlink>
          <a:srgbClr val="AEAFAE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主题2 6">
        <a:dk1>
          <a:srgbClr val="737373"/>
        </a:dk1>
        <a:lt1>
          <a:srgbClr val="FFFFFF"/>
        </a:lt1>
        <a:dk2>
          <a:srgbClr val="000000"/>
        </a:dk2>
        <a:lt2>
          <a:srgbClr val="004074"/>
        </a:lt2>
        <a:accent1>
          <a:srgbClr val="2A79D0"/>
        </a:accent1>
        <a:accent2>
          <a:srgbClr val="919191"/>
        </a:accent2>
        <a:accent3>
          <a:srgbClr val="AAAAAA"/>
        </a:accent3>
        <a:accent4>
          <a:srgbClr val="DADADA"/>
        </a:accent4>
        <a:accent5>
          <a:srgbClr val="ACBEE4"/>
        </a:accent5>
        <a:accent6>
          <a:srgbClr val="838383"/>
        </a:accent6>
        <a:hlink>
          <a:srgbClr val="AEAEAE"/>
        </a:hlink>
        <a:folHlink>
          <a:srgbClr val="C9C9C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主题2 7">
        <a:dk1>
          <a:srgbClr val="737373"/>
        </a:dk1>
        <a:lt1>
          <a:srgbClr val="FFFFFF"/>
        </a:lt1>
        <a:dk2>
          <a:srgbClr val="000000"/>
        </a:dk2>
        <a:lt2>
          <a:srgbClr val="38520E"/>
        </a:lt2>
        <a:accent1>
          <a:srgbClr val="6B9B1A"/>
        </a:accent1>
        <a:accent2>
          <a:srgbClr val="919191"/>
        </a:accent2>
        <a:accent3>
          <a:srgbClr val="AAAAAA"/>
        </a:accent3>
        <a:accent4>
          <a:srgbClr val="DADADA"/>
        </a:accent4>
        <a:accent5>
          <a:srgbClr val="BACBAB"/>
        </a:accent5>
        <a:accent6>
          <a:srgbClr val="838383"/>
        </a:accent6>
        <a:hlink>
          <a:srgbClr val="AEAEAE"/>
        </a:hlink>
        <a:folHlink>
          <a:srgbClr val="C9C9C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主题2 8">
        <a:dk1>
          <a:srgbClr val="737373"/>
        </a:dk1>
        <a:lt1>
          <a:srgbClr val="FFFFFF"/>
        </a:lt1>
        <a:dk2>
          <a:srgbClr val="000000"/>
        </a:dk2>
        <a:lt2>
          <a:srgbClr val="E24203"/>
        </a:lt2>
        <a:accent1>
          <a:srgbClr val="FEA501"/>
        </a:accent1>
        <a:accent2>
          <a:srgbClr val="919191"/>
        </a:accent2>
        <a:accent3>
          <a:srgbClr val="AAAAAA"/>
        </a:accent3>
        <a:accent4>
          <a:srgbClr val="DADADA"/>
        </a:accent4>
        <a:accent5>
          <a:srgbClr val="FECFAA"/>
        </a:accent5>
        <a:accent6>
          <a:srgbClr val="838383"/>
        </a:accent6>
        <a:hlink>
          <a:srgbClr val="AEAEAE"/>
        </a:hlink>
        <a:folHlink>
          <a:srgbClr val="C9C9C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主题2 9">
        <a:dk1>
          <a:srgbClr val="737373"/>
        </a:dk1>
        <a:lt1>
          <a:srgbClr val="FFFFFF"/>
        </a:lt1>
        <a:dk2>
          <a:srgbClr val="000000"/>
        </a:dk2>
        <a:lt2>
          <a:srgbClr val="A80404"/>
        </a:lt2>
        <a:accent1>
          <a:srgbClr val="D03737"/>
        </a:accent1>
        <a:accent2>
          <a:srgbClr val="919191"/>
        </a:accent2>
        <a:accent3>
          <a:srgbClr val="AAAAAA"/>
        </a:accent3>
        <a:accent4>
          <a:srgbClr val="DADADA"/>
        </a:accent4>
        <a:accent5>
          <a:srgbClr val="E4AEAE"/>
        </a:accent5>
        <a:accent6>
          <a:srgbClr val="838383"/>
        </a:accent6>
        <a:hlink>
          <a:srgbClr val="AEAEAE"/>
        </a:hlink>
        <a:folHlink>
          <a:srgbClr val="C9C9C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主题2 10">
        <a:dk1>
          <a:srgbClr val="737373"/>
        </a:dk1>
        <a:lt1>
          <a:srgbClr val="FFFFFF"/>
        </a:lt1>
        <a:dk2>
          <a:srgbClr val="000000"/>
        </a:dk2>
        <a:lt2>
          <a:srgbClr val="5F4B3B"/>
        </a:lt2>
        <a:accent1>
          <a:srgbClr val="C8A058"/>
        </a:accent1>
        <a:accent2>
          <a:srgbClr val="919191"/>
        </a:accent2>
        <a:accent3>
          <a:srgbClr val="AAAAAA"/>
        </a:accent3>
        <a:accent4>
          <a:srgbClr val="DADADA"/>
        </a:accent4>
        <a:accent5>
          <a:srgbClr val="E0CDB4"/>
        </a:accent5>
        <a:accent6>
          <a:srgbClr val="838383"/>
        </a:accent6>
        <a:hlink>
          <a:srgbClr val="AEAEAE"/>
        </a:hlink>
        <a:folHlink>
          <a:srgbClr val="C9C9C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1010</TotalTime>
  <Words>690</Words>
  <Application>WPS 演示</Application>
  <PresentationFormat>全屏显示(4:3)</PresentationFormat>
  <Paragraphs>108</Paragraphs>
  <Slides>26</Slides>
  <Notes>3</Notes>
  <HiddenSlides>0</HiddenSlides>
  <MMClips>0</MMClips>
  <ScaleCrop>false</ScaleCrop>
  <HeadingPairs>
    <vt:vector size="4" baseType="variant">
      <vt:variant>
        <vt:lpstr>主题</vt:lpstr>
      </vt:variant>
      <vt:variant>
        <vt:i4>16</vt:i4>
      </vt:variant>
      <vt:variant>
        <vt:lpstr>幻灯片标题</vt:lpstr>
      </vt:variant>
      <vt:variant>
        <vt:i4>26</vt:i4>
      </vt:variant>
    </vt:vector>
  </HeadingPairs>
  <TitlesOfParts>
    <vt:vector size="42" baseType="lpstr">
      <vt:lpstr>演示设计</vt:lpstr>
      <vt:lpstr>演示设计1</vt:lpstr>
      <vt:lpstr>主题2</vt:lpstr>
      <vt:lpstr>1_演示设计</vt:lpstr>
      <vt:lpstr>1_主题2</vt:lpstr>
      <vt:lpstr>2_主题2</vt:lpstr>
      <vt:lpstr>3_主题2</vt:lpstr>
      <vt:lpstr>4_主题2</vt:lpstr>
      <vt:lpstr>5_主题2</vt:lpstr>
      <vt:lpstr>6_主题2</vt:lpstr>
      <vt:lpstr>7_主题2</vt:lpstr>
      <vt:lpstr>8_主题2</vt:lpstr>
      <vt:lpstr>9_主题2</vt:lpstr>
      <vt:lpstr>10_主题2</vt:lpstr>
      <vt:lpstr>11_主题2</vt:lpstr>
      <vt:lpstr>2_演示设计</vt:lpstr>
      <vt:lpstr>幻灯片 1</vt:lpstr>
      <vt:lpstr>幻灯片 2</vt:lpstr>
      <vt:lpstr>1.医师如何进行电子化注册？ 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2.医师注册成功后可以做什么？ </vt:lpstr>
      <vt:lpstr>2.1 查看医师个人的基本信息</vt:lpstr>
      <vt:lpstr>2.2 修改安全设置 </vt:lpstr>
      <vt:lpstr> 2.3 修改执业注册信息中的相关内容</vt:lpstr>
      <vt:lpstr>  2.3.1 个人信息修改</vt:lpstr>
      <vt:lpstr>2.3.2 个人照片更新</vt:lpstr>
      <vt:lpstr>幻灯片 18</vt:lpstr>
      <vt:lpstr>2.3.2 个人照片更新 </vt:lpstr>
      <vt:lpstr>请您在“信息维护”--“我的科室”板块，选择自己所在的科室。</vt:lpstr>
      <vt:lpstr>幻灯片 21</vt:lpstr>
      <vt:lpstr>幻灯片 22</vt:lpstr>
      <vt:lpstr>幻灯片 23</vt:lpstr>
      <vt:lpstr>幻灯片 24</vt:lpstr>
      <vt:lpstr>幻灯片 25</vt:lpstr>
      <vt:lpstr>幻灯片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北京医师联网注册系统升级改造 初步方案</dc:title>
  <dc:creator>admin</dc:creator>
  <cp:lastModifiedBy>微软用户</cp:lastModifiedBy>
  <cp:revision>1778</cp:revision>
  <dcterms:created xsi:type="dcterms:W3CDTF">2008-05-06T01:42:00Z</dcterms:created>
  <dcterms:modified xsi:type="dcterms:W3CDTF">2017-12-04T07:26:49Z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2052-10.8.0.5715</vt:lpwstr>
  </property>
</Properties>
</file>